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56" r:id="rId3"/>
    <p:sldId id="257" r:id="rId4"/>
    <p:sldId id="258" r:id="rId5"/>
    <p:sldId id="268" r:id="rId6"/>
    <p:sldId id="259" r:id="rId7"/>
    <p:sldId id="260" r:id="rId8"/>
    <p:sldId id="269" r:id="rId9"/>
    <p:sldId id="261" r:id="rId10"/>
    <p:sldId id="262" r:id="rId11"/>
    <p:sldId id="263" r:id="rId12"/>
    <p:sldId id="270" r:id="rId13"/>
    <p:sldId id="264" r:id="rId14"/>
    <p:sldId id="265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62EED-EA01-49F0-A429-00F6D356EC6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907F9D-581F-4614-A7B5-7F4F0257D652}">
      <dgm:prSet/>
      <dgm:spPr/>
      <dgm:t>
        <a:bodyPr/>
        <a:lstStyle/>
        <a:p>
          <a:pPr algn="ctr"/>
          <a:r>
            <a:rPr lang="en-US" dirty="0"/>
            <a:t>Predict multiple legal outcomes based on user-provided case information</a:t>
          </a:r>
        </a:p>
      </dgm:t>
    </dgm:pt>
    <dgm:pt modelId="{494D4A8A-49D3-4689-B2AB-B9A16019169C}" type="parTrans" cxnId="{1DA0B117-BA12-4422-8C6C-08FC08CA892F}">
      <dgm:prSet/>
      <dgm:spPr/>
      <dgm:t>
        <a:bodyPr/>
        <a:lstStyle/>
        <a:p>
          <a:pPr algn="ctr"/>
          <a:endParaRPr lang="en-US"/>
        </a:p>
      </dgm:t>
    </dgm:pt>
    <dgm:pt modelId="{CCC6D81B-AB33-41EE-B8F4-C714B8CEE2B6}" type="sibTrans" cxnId="{1DA0B117-BA12-4422-8C6C-08FC08CA892F}">
      <dgm:prSet phldrT="1" phldr="0"/>
      <dgm:spPr/>
      <dgm:t>
        <a:bodyPr/>
        <a:lstStyle/>
        <a:p>
          <a:pPr algn="ctr"/>
          <a:r>
            <a:rPr lang="en-US"/>
            <a:t>1</a:t>
          </a:r>
        </a:p>
      </dgm:t>
    </dgm:pt>
    <dgm:pt modelId="{07521D7B-5EF0-4A40-B543-334C07DDB043}">
      <dgm:prSet/>
      <dgm:spPr/>
      <dgm:t>
        <a:bodyPr/>
        <a:lstStyle/>
        <a:p>
          <a:pPr algn="ctr"/>
          <a:r>
            <a:rPr lang="en-US"/>
            <a:t>Provide intelligent assistance in legal decision-making</a:t>
          </a:r>
        </a:p>
      </dgm:t>
    </dgm:pt>
    <dgm:pt modelId="{BE2950FC-5D2D-4D66-89A4-759655792A7A}" type="parTrans" cxnId="{DD156425-FFD8-4945-A54B-AC5853657DCE}">
      <dgm:prSet/>
      <dgm:spPr/>
      <dgm:t>
        <a:bodyPr/>
        <a:lstStyle/>
        <a:p>
          <a:pPr algn="ctr"/>
          <a:endParaRPr lang="en-US"/>
        </a:p>
      </dgm:t>
    </dgm:pt>
    <dgm:pt modelId="{759CDDBE-78AD-4B94-B2FC-98E3BA1AADBE}" type="sibTrans" cxnId="{DD156425-FFD8-4945-A54B-AC5853657DCE}">
      <dgm:prSet phldrT="2" phldr="0"/>
      <dgm:spPr/>
      <dgm:t>
        <a:bodyPr/>
        <a:lstStyle/>
        <a:p>
          <a:pPr algn="ctr"/>
          <a:r>
            <a:rPr lang="en-US"/>
            <a:t>2</a:t>
          </a:r>
        </a:p>
      </dgm:t>
    </dgm:pt>
    <dgm:pt modelId="{CE2CB134-ED44-4619-BF9D-0AEDC14AE7D2}">
      <dgm:prSet/>
      <dgm:spPr/>
      <dgm:t>
        <a:bodyPr/>
        <a:lstStyle/>
        <a:p>
          <a:pPr algn="ctr"/>
          <a:r>
            <a:rPr lang="en-US"/>
            <a:t>Make legal guidance accessible through a simple and effective interface</a:t>
          </a:r>
        </a:p>
      </dgm:t>
    </dgm:pt>
    <dgm:pt modelId="{56270F0F-7AEE-49B3-BAA8-6B1786633DB5}" type="parTrans" cxnId="{86395DA6-C1B7-4929-BC78-1B675D15EB1B}">
      <dgm:prSet/>
      <dgm:spPr/>
      <dgm:t>
        <a:bodyPr/>
        <a:lstStyle/>
        <a:p>
          <a:pPr algn="ctr"/>
          <a:endParaRPr lang="en-US"/>
        </a:p>
      </dgm:t>
    </dgm:pt>
    <dgm:pt modelId="{8F672CD9-199D-4CEF-91CA-491394F7A11F}" type="sibTrans" cxnId="{86395DA6-C1B7-4929-BC78-1B675D15EB1B}">
      <dgm:prSet phldrT="3" phldr="0"/>
      <dgm:spPr/>
      <dgm:t>
        <a:bodyPr/>
        <a:lstStyle/>
        <a:p>
          <a:pPr algn="ctr"/>
          <a:r>
            <a:rPr lang="en-US"/>
            <a:t>3</a:t>
          </a:r>
        </a:p>
      </dgm:t>
    </dgm:pt>
    <dgm:pt modelId="{3B308BAD-2169-467F-A0BE-92220437289C}" type="pres">
      <dgm:prSet presAssocID="{E6762EED-EA01-49F0-A429-00F6D356EC61}" presName="Name0" presStyleCnt="0">
        <dgm:presLayoutVars>
          <dgm:animLvl val="lvl"/>
          <dgm:resizeHandles val="exact"/>
        </dgm:presLayoutVars>
      </dgm:prSet>
      <dgm:spPr/>
    </dgm:pt>
    <dgm:pt modelId="{9ED1BE07-6714-428C-848B-B2B29935EA8C}" type="pres">
      <dgm:prSet presAssocID="{7D907F9D-581F-4614-A7B5-7F4F0257D652}" presName="compositeNode" presStyleCnt="0">
        <dgm:presLayoutVars>
          <dgm:bulletEnabled val="1"/>
        </dgm:presLayoutVars>
      </dgm:prSet>
      <dgm:spPr/>
    </dgm:pt>
    <dgm:pt modelId="{444A8D8E-FD4E-459A-9D05-00A0B5F1273D}" type="pres">
      <dgm:prSet presAssocID="{7D907F9D-581F-4614-A7B5-7F4F0257D652}" presName="bgRect" presStyleLbl="bgAccFollowNode1" presStyleIdx="0" presStyleCnt="3"/>
      <dgm:spPr/>
    </dgm:pt>
    <dgm:pt modelId="{C6FB9990-022F-4491-A52E-3E13F5A9238F}" type="pres">
      <dgm:prSet presAssocID="{CCC6D81B-AB33-41EE-B8F4-C714B8CEE2B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ECC150E-5E4A-466D-AA78-AECE41BB9462}" type="pres">
      <dgm:prSet presAssocID="{7D907F9D-581F-4614-A7B5-7F4F0257D652}" presName="bottomLine" presStyleLbl="alignNode1" presStyleIdx="1" presStyleCnt="6">
        <dgm:presLayoutVars/>
      </dgm:prSet>
      <dgm:spPr/>
    </dgm:pt>
    <dgm:pt modelId="{4AB727BF-6DBF-4D81-A1C4-89DD6E6C45B7}" type="pres">
      <dgm:prSet presAssocID="{7D907F9D-581F-4614-A7B5-7F4F0257D652}" presName="nodeText" presStyleLbl="bgAccFollowNode1" presStyleIdx="0" presStyleCnt="3">
        <dgm:presLayoutVars>
          <dgm:bulletEnabled val="1"/>
        </dgm:presLayoutVars>
      </dgm:prSet>
      <dgm:spPr/>
    </dgm:pt>
    <dgm:pt modelId="{3FCF30B7-08FA-48BC-8966-054C0FED2E1D}" type="pres">
      <dgm:prSet presAssocID="{CCC6D81B-AB33-41EE-B8F4-C714B8CEE2B6}" presName="sibTrans" presStyleCnt="0"/>
      <dgm:spPr/>
    </dgm:pt>
    <dgm:pt modelId="{8D267F09-031A-4622-AC57-977D015DE50A}" type="pres">
      <dgm:prSet presAssocID="{07521D7B-5EF0-4A40-B543-334C07DDB043}" presName="compositeNode" presStyleCnt="0">
        <dgm:presLayoutVars>
          <dgm:bulletEnabled val="1"/>
        </dgm:presLayoutVars>
      </dgm:prSet>
      <dgm:spPr/>
    </dgm:pt>
    <dgm:pt modelId="{C2437319-A371-4323-AE6B-19BBEFF7D860}" type="pres">
      <dgm:prSet presAssocID="{07521D7B-5EF0-4A40-B543-334C07DDB043}" presName="bgRect" presStyleLbl="bgAccFollowNode1" presStyleIdx="1" presStyleCnt="3"/>
      <dgm:spPr/>
    </dgm:pt>
    <dgm:pt modelId="{845A664B-B5FD-4B01-942E-B00D79CA5516}" type="pres">
      <dgm:prSet presAssocID="{759CDDBE-78AD-4B94-B2FC-98E3BA1AADB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BC5B41D-A84C-45FB-9F08-CA825B19263E}" type="pres">
      <dgm:prSet presAssocID="{07521D7B-5EF0-4A40-B543-334C07DDB043}" presName="bottomLine" presStyleLbl="alignNode1" presStyleIdx="3" presStyleCnt="6">
        <dgm:presLayoutVars/>
      </dgm:prSet>
      <dgm:spPr/>
    </dgm:pt>
    <dgm:pt modelId="{EC93EAF6-848C-4FBC-AC6B-2A124A656CAC}" type="pres">
      <dgm:prSet presAssocID="{07521D7B-5EF0-4A40-B543-334C07DDB043}" presName="nodeText" presStyleLbl="bgAccFollowNode1" presStyleIdx="1" presStyleCnt="3">
        <dgm:presLayoutVars>
          <dgm:bulletEnabled val="1"/>
        </dgm:presLayoutVars>
      </dgm:prSet>
      <dgm:spPr/>
    </dgm:pt>
    <dgm:pt modelId="{FEB38811-2AE6-49A3-84DC-9AFDC88C6E5E}" type="pres">
      <dgm:prSet presAssocID="{759CDDBE-78AD-4B94-B2FC-98E3BA1AADBE}" presName="sibTrans" presStyleCnt="0"/>
      <dgm:spPr/>
    </dgm:pt>
    <dgm:pt modelId="{21B10421-0F2A-4002-9E0B-DE9B36A0FE4D}" type="pres">
      <dgm:prSet presAssocID="{CE2CB134-ED44-4619-BF9D-0AEDC14AE7D2}" presName="compositeNode" presStyleCnt="0">
        <dgm:presLayoutVars>
          <dgm:bulletEnabled val="1"/>
        </dgm:presLayoutVars>
      </dgm:prSet>
      <dgm:spPr/>
    </dgm:pt>
    <dgm:pt modelId="{C37BE249-C81C-43AF-9213-F4211C299436}" type="pres">
      <dgm:prSet presAssocID="{CE2CB134-ED44-4619-BF9D-0AEDC14AE7D2}" presName="bgRect" presStyleLbl="bgAccFollowNode1" presStyleIdx="2" presStyleCnt="3"/>
      <dgm:spPr/>
    </dgm:pt>
    <dgm:pt modelId="{D177BB38-00F1-46DE-82FD-EC405F885ADD}" type="pres">
      <dgm:prSet presAssocID="{8F672CD9-199D-4CEF-91CA-491394F7A11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216D378-F0E2-4BBD-8879-747EBFEFE648}" type="pres">
      <dgm:prSet presAssocID="{CE2CB134-ED44-4619-BF9D-0AEDC14AE7D2}" presName="bottomLine" presStyleLbl="alignNode1" presStyleIdx="5" presStyleCnt="6">
        <dgm:presLayoutVars/>
      </dgm:prSet>
      <dgm:spPr/>
    </dgm:pt>
    <dgm:pt modelId="{4455A236-AE9E-45DB-8E85-3AADF5A145BA}" type="pres">
      <dgm:prSet presAssocID="{CE2CB134-ED44-4619-BF9D-0AEDC14AE7D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DA0B117-BA12-4422-8C6C-08FC08CA892F}" srcId="{E6762EED-EA01-49F0-A429-00F6D356EC61}" destId="{7D907F9D-581F-4614-A7B5-7F4F0257D652}" srcOrd="0" destOrd="0" parTransId="{494D4A8A-49D3-4689-B2AB-B9A16019169C}" sibTransId="{CCC6D81B-AB33-41EE-B8F4-C714B8CEE2B6}"/>
    <dgm:cxn modelId="{DD156425-FFD8-4945-A54B-AC5853657DCE}" srcId="{E6762EED-EA01-49F0-A429-00F6D356EC61}" destId="{07521D7B-5EF0-4A40-B543-334C07DDB043}" srcOrd="1" destOrd="0" parTransId="{BE2950FC-5D2D-4D66-89A4-759655792A7A}" sibTransId="{759CDDBE-78AD-4B94-B2FC-98E3BA1AADBE}"/>
    <dgm:cxn modelId="{AB32D530-8DBE-46F5-92B5-2C1B62747874}" type="presOf" srcId="{CCC6D81B-AB33-41EE-B8F4-C714B8CEE2B6}" destId="{C6FB9990-022F-4491-A52E-3E13F5A9238F}" srcOrd="0" destOrd="0" presId="urn:microsoft.com/office/officeart/2016/7/layout/BasicLinearProcessNumbered"/>
    <dgm:cxn modelId="{D15CFC31-B46E-4BD8-AB65-97F7EA736B19}" type="presOf" srcId="{07521D7B-5EF0-4A40-B543-334C07DDB043}" destId="{EC93EAF6-848C-4FBC-AC6B-2A124A656CAC}" srcOrd="1" destOrd="0" presId="urn:microsoft.com/office/officeart/2016/7/layout/BasicLinearProcessNumbered"/>
    <dgm:cxn modelId="{06FFD932-6299-4C23-A0F1-04FC71E93E61}" type="presOf" srcId="{7D907F9D-581F-4614-A7B5-7F4F0257D652}" destId="{4AB727BF-6DBF-4D81-A1C4-89DD6E6C45B7}" srcOrd="1" destOrd="0" presId="urn:microsoft.com/office/officeart/2016/7/layout/BasicLinearProcessNumbered"/>
    <dgm:cxn modelId="{0AE9BF3F-7D8F-42A6-84EB-DE648374B3B7}" type="presOf" srcId="{CE2CB134-ED44-4619-BF9D-0AEDC14AE7D2}" destId="{4455A236-AE9E-45DB-8E85-3AADF5A145BA}" srcOrd="1" destOrd="0" presId="urn:microsoft.com/office/officeart/2016/7/layout/BasicLinearProcessNumbered"/>
    <dgm:cxn modelId="{2165AC49-1B68-4279-BF71-8B7E7A60EA34}" type="presOf" srcId="{759CDDBE-78AD-4B94-B2FC-98E3BA1AADBE}" destId="{845A664B-B5FD-4B01-942E-B00D79CA5516}" srcOrd="0" destOrd="0" presId="urn:microsoft.com/office/officeart/2016/7/layout/BasicLinearProcessNumbered"/>
    <dgm:cxn modelId="{DAD2096B-CBB4-475C-8E08-7C0D35EAB792}" type="presOf" srcId="{CE2CB134-ED44-4619-BF9D-0AEDC14AE7D2}" destId="{C37BE249-C81C-43AF-9213-F4211C299436}" srcOrd="0" destOrd="0" presId="urn:microsoft.com/office/officeart/2016/7/layout/BasicLinearProcessNumbered"/>
    <dgm:cxn modelId="{8BD16C91-930E-4432-BDFA-81087A493601}" type="presOf" srcId="{7D907F9D-581F-4614-A7B5-7F4F0257D652}" destId="{444A8D8E-FD4E-459A-9D05-00A0B5F1273D}" srcOrd="0" destOrd="0" presId="urn:microsoft.com/office/officeart/2016/7/layout/BasicLinearProcessNumbered"/>
    <dgm:cxn modelId="{E6D708A3-448D-4A1F-9475-F2ABACA5C5B8}" type="presOf" srcId="{E6762EED-EA01-49F0-A429-00F6D356EC61}" destId="{3B308BAD-2169-467F-A0BE-92220437289C}" srcOrd="0" destOrd="0" presId="urn:microsoft.com/office/officeart/2016/7/layout/BasicLinearProcessNumbered"/>
    <dgm:cxn modelId="{86395DA6-C1B7-4929-BC78-1B675D15EB1B}" srcId="{E6762EED-EA01-49F0-A429-00F6D356EC61}" destId="{CE2CB134-ED44-4619-BF9D-0AEDC14AE7D2}" srcOrd="2" destOrd="0" parTransId="{56270F0F-7AEE-49B3-BAA8-6B1786633DB5}" sibTransId="{8F672CD9-199D-4CEF-91CA-491394F7A11F}"/>
    <dgm:cxn modelId="{479A3FBD-2835-4F82-95D6-950676463D3B}" type="presOf" srcId="{8F672CD9-199D-4CEF-91CA-491394F7A11F}" destId="{D177BB38-00F1-46DE-82FD-EC405F885ADD}" srcOrd="0" destOrd="0" presId="urn:microsoft.com/office/officeart/2016/7/layout/BasicLinearProcessNumbered"/>
    <dgm:cxn modelId="{5D96E4E5-4F0C-4B1E-9685-712189CD639D}" type="presOf" srcId="{07521D7B-5EF0-4A40-B543-334C07DDB043}" destId="{C2437319-A371-4323-AE6B-19BBEFF7D860}" srcOrd="0" destOrd="0" presId="urn:microsoft.com/office/officeart/2016/7/layout/BasicLinearProcessNumbered"/>
    <dgm:cxn modelId="{667BF498-7EBA-4E12-BFD8-BD34EE868E32}" type="presParOf" srcId="{3B308BAD-2169-467F-A0BE-92220437289C}" destId="{9ED1BE07-6714-428C-848B-B2B29935EA8C}" srcOrd="0" destOrd="0" presId="urn:microsoft.com/office/officeart/2016/7/layout/BasicLinearProcessNumbered"/>
    <dgm:cxn modelId="{02A99E37-FF83-43B9-BB6E-27F02B9A3747}" type="presParOf" srcId="{9ED1BE07-6714-428C-848B-B2B29935EA8C}" destId="{444A8D8E-FD4E-459A-9D05-00A0B5F1273D}" srcOrd="0" destOrd="0" presId="urn:microsoft.com/office/officeart/2016/7/layout/BasicLinearProcessNumbered"/>
    <dgm:cxn modelId="{61BD8F03-8A04-4064-8933-5CF85CA4C231}" type="presParOf" srcId="{9ED1BE07-6714-428C-848B-B2B29935EA8C}" destId="{C6FB9990-022F-4491-A52E-3E13F5A9238F}" srcOrd="1" destOrd="0" presId="urn:microsoft.com/office/officeart/2016/7/layout/BasicLinearProcessNumbered"/>
    <dgm:cxn modelId="{6916C7B3-AAE1-4B57-95B4-6B4ECFC6219D}" type="presParOf" srcId="{9ED1BE07-6714-428C-848B-B2B29935EA8C}" destId="{9ECC150E-5E4A-466D-AA78-AECE41BB9462}" srcOrd="2" destOrd="0" presId="urn:microsoft.com/office/officeart/2016/7/layout/BasicLinearProcessNumbered"/>
    <dgm:cxn modelId="{9D99E719-18DE-4239-9A81-1032C6064F7A}" type="presParOf" srcId="{9ED1BE07-6714-428C-848B-B2B29935EA8C}" destId="{4AB727BF-6DBF-4D81-A1C4-89DD6E6C45B7}" srcOrd="3" destOrd="0" presId="urn:microsoft.com/office/officeart/2016/7/layout/BasicLinearProcessNumbered"/>
    <dgm:cxn modelId="{9E3ECABA-012D-4568-896E-D37DC6038EBF}" type="presParOf" srcId="{3B308BAD-2169-467F-A0BE-92220437289C}" destId="{3FCF30B7-08FA-48BC-8966-054C0FED2E1D}" srcOrd="1" destOrd="0" presId="urn:microsoft.com/office/officeart/2016/7/layout/BasicLinearProcessNumbered"/>
    <dgm:cxn modelId="{8EC5FF6F-6581-48A9-8736-8A7DEA73BB68}" type="presParOf" srcId="{3B308BAD-2169-467F-A0BE-92220437289C}" destId="{8D267F09-031A-4622-AC57-977D015DE50A}" srcOrd="2" destOrd="0" presId="urn:microsoft.com/office/officeart/2016/7/layout/BasicLinearProcessNumbered"/>
    <dgm:cxn modelId="{A3E7A055-FAC5-4688-8BBF-1743E9412BB8}" type="presParOf" srcId="{8D267F09-031A-4622-AC57-977D015DE50A}" destId="{C2437319-A371-4323-AE6B-19BBEFF7D860}" srcOrd="0" destOrd="0" presId="urn:microsoft.com/office/officeart/2016/7/layout/BasicLinearProcessNumbered"/>
    <dgm:cxn modelId="{E2F9DDE6-944A-458C-A0F3-FB65B69B07A3}" type="presParOf" srcId="{8D267F09-031A-4622-AC57-977D015DE50A}" destId="{845A664B-B5FD-4B01-942E-B00D79CA5516}" srcOrd="1" destOrd="0" presId="urn:microsoft.com/office/officeart/2016/7/layout/BasicLinearProcessNumbered"/>
    <dgm:cxn modelId="{F63CC75A-4E79-4544-BA4D-4A68F28D1F19}" type="presParOf" srcId="{8D267F09-031A-4622-AC57-977D015DE50A}" destId="{7BC5B41D-A84C-45FB-9F08-CA825B19263E}" srcOrd="2" destOrd="0" presId="urn:microsoft.com/office/officeart/2016/7/layout/BasicLinearProcessNumbered"/>
    <dgm:cxn modelId="{486A2BEB-06F2-4D56-ADC5-1ACAF4AC3A05}" type="presParOf" srcId="{8D267F09-031A-4622-AC57-977D015DE50A}" destId="{EC93EAF6-848C-4FBC-AC6B-2A124A656CAC}" srcOrd="3" destOrd="0" presId="urn:microsoft.com/office/officeart/2016/7/layout/BasicLinearProcessNumbered"/>
    <dgm:cxn modelId="{7071AE08-8698-489C-A339-A0E46E2BC261}" type="presParOf" srcId="{3B308BAD-2169-467F-A0BE-92220437289C}" destId="{FEB38811-2AE6-49A3-84DC-9AFDC88C6E5E}" srcOrd="3" destOrd="0" presId="urn:microsoft.com/office/officeart/2016/7/layout/BasicLinearProcessNumbered"/>
    <dgm:cxn modelId="{39814798-46BA-4DC4-82B5-9ECACDE0963D}" type="presParOf" srcId="{3B308BAD-2169-467F-A0BE-92220437289C}" destId="{21B10421-0F2A-4002-9E0B-DE9B36A0FE4D}" srcOrd="4" destOrd="0" presId="urn:microsoft.com/office/officeart/2016/7/layout/BasicLinearProcessNumbered"/>
    <dgm:cxn modelId="{F48128F0-2EE3-48D5-AE34-FFE5BDEA2918}" type="presParOf" srcId="{21B10421-0F2A-4002-9E0B-DE9B36A0FE4D}" destId="{C37BE249-C81C-43AF-9213-F4211C299436}" srcOrd="0" destOrd="0" presId="urn:microsoft.com/office/officeart/2016/7/layout/BasicLinearProcessNumbered"/>
    <dgm:cxn modelId="{FC954DC2-FF35-4B5F-A86F-45E7FA1298EA}" type="presParOf" srcId="{21B10421-0F2A-4002-9E0B-DE9B36A0FE4D}" destId="{D177BB38-00F1-46DE-82FD-EC405F885ADD}" srcOrd="1" destOrd="0" presId="urn:microsoft.com/office/officeart/2016/7/layout/BasicLinearProcessNumbered"/>
    <dgm:cxn modelId="{5D4A1B93-DFA2-4A16-8BAD-EAA0D963A09E}" type="presParOf" srcId="{21B10421-0F2A-4002-9E0B-DE9B36A0FE4D}" destId="{9216D378-F0E2-4BBD-8879-747EBFEFE648}" srcOrd="2" destOrd="0" presId="urn:microsoft.com/office/officeart/2016/7/layout/BasicLinearProcessNumbered"/>
    <dgm:cxn modelId="{80069B4E-BF42-45C9-B0F7-8C2B393B2994}" type="presParOf" srcId="{21B10421-0F2A-4002-9E0B-DE9B36A0FE4D}" destId="{4455A236-AE9E-45DB-8E85-3AADF5A145B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7DE85-9DD9-45EF-A420-039247023D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1DAF516-E925-4B56-8617-A76733062A6B}">
      <dgm:prSet/>
      <dgm:spPr/>
      <dgm:t>
        <a:bodyPr/>
        <a:lstStyle/>
        <a:p>
          <a:r>
            <a:rPr lang="en-US"/>
            <a:t>Input: Case Facts, Evidence, Precedents, Prior Convictions</a:t>
          </a:r>
        </a:p>
      </dgm:t>
    </dgm:pt>
    <dgm:pt modelId="{5133BE4D-6D62-4A51-937B-B64349C69DBD}" type="parTrans" cxnId="{8BB7EF2E-D943-4902-8FD2-E834337BEB72}">
      <dgm:prSet/>
      <dgm:spPr/>
      <dgm:t>
        <a:bodyPr/>
        <a:lstStyle/>
        <a:p>
          <a:endParaRPr lang="en-US"/>
        </a:p>
      </dgm:t>
    </dgm:pt>
    <dgm:pt modelId="{244853C1-07A8-42C3-B81E-31BCFC6F93B1}" type="sibTrans" cxnId="{8BB7EF2E-D943-4902-8FD2-E834337BEB72}">
      <dgm:prSet/>
      <dgm:spPr/>
      <dgm:t>
        <a:bodyPr/>
        <a:lstStyle/>
        <a:p>
          <a:endParaRPr lang="en-US"/>
        </a:p>
      </dgm:t>
    </dgm:pt>
    <dgm:pt modelId="{A11EE58E-56FB-4FF2-BDA3-0B1D2850A45C}">
      <dgm:prSet/>
      <dgm:spPr/>
      <dgm:t>
        <a:bodyPr/>
        <a:lstStyle/>
        <a:p>
          <a:r>
            <a:rPr lang="en-US"/>
            <a:t>Backend: ML model with text vectorization and multi-label classification</a:t>
          </a:r>
        </a:p>
      </dgm:t>
    </dgm:pt>
    <dgm:pt modelId="{E543D84F-C722-4F3D-B19E-4B64C8791E51}" type="parTrans" cxnId="{8A57E9A9-ABEF-4FCC-80D6-5AF1EE6A1595}">
      <dgm:prSet/>
      <dgm:spPr/>
      <dgm:t>
        <a:bodyPr/>
        <a:lstStyle/>
        <a:p>
          <a:endParaRPr lang="en-US"/>
        </a:p>
      </dgm:t>
    </dgm:pt>
    <dgm:pt modelId="{264AF032-8645-46DB-A60A-1B5BAEF981A9}" type="sibTrans" cxnId="{8A57E9A9-ABEF-4FCC-80D6-5AF1EE6A1595}">
      <dgm:prSet/>
      <dgm:spPr/>
      <dgm:t>
        <a:bodyPr/>
        <a:lstStyle/>
        <a:p>
          <a:endParaRPr lang="en-US"/>
        </a:p>
      </dgm:t>
    </dgm:pt>
    <dgm:pt modelId="{1521C8F2-ACAF-4EC0-A826-CC47BCD2BE05}">
      <dgm:prSet/>
      <dgm:spPr/>
      <dgm:t>
        <a:bodyPr/>
        <a:lstStyle/>
        <a:p>
          <a:r>
            <a:rPr lang="en-US"/>
            <a:t>Output: Legal Issue, Punishment, Articles, Judgment, Reasoning</a:t>
          </a:r>
        </a:p>
      </dgm:t>
    </dgm:pt>
    <dgm:pt modelId="{CBD5E2A9-03A2-47EB-940C-1C707D2FF2B3}" type="parTrans" cxnId="{FF374B11-C858-4BD3-85EF-EE1BFFD07CD6}">
      <dgm:prSet/>
      <dgm:spPr/>
      <dgm:t>
        <a:bodyPr/>
        <a:lstStyle/>
        <a:p>
          <a:endParaRPr lang="en-US"/>
        </a:p>
      </dgm:t>
    </dgm:pt>
    <dgm:pt modelId="{5B13513B-6652-4A2F-B7A9-04F36B415071}" type="sibTrans" cxnId="{FF374B11-C858-4BD3-85EF-EE1BFFD07CD6}">
      <dgm:prSet/>
      <dgm:spPr/>
      <dgm:t>
        <a:bodyPr/>
        <a:lstStyle/>
        <a:p>
          <a:endParaRPr lang="en-US"/>
        </a:p>
      </dgm:t>
    </dgm:pt>
    <dgm:pt modelId="{A39C4FE4-E12C-4666-A96C-BF0FE7C896DE}" type="pres">
      <dgm:prSet presAssocID="{25A7DE85-9DD9-45EF-A420-039247023D95}" presName="root" presStyleCnt="0">
        <dgm:presLayoutVars>
          <dgm:dir/>
          <dgm:resizeHandles val="exact"/>
        </dgm:presLayoutVars>
      </dgm:prSet>
      <dgm:spPr/>
    </dgm:pt>
    <dgm:pt modelId="{7D7A3146-2D2B-4A82-8CB5-658959D801B6}" type="pres">
      <dgm:prSet presAssocID="{A1DAF516-E925-4B56-8617-A76733062A6B}" presName="compNode" presStyleCnt="0"/>
      <dgm:spPr/>
    </dgm:pt>
    <dgm:pt modelId="{CE61CF18-D8B5-4E61-AF16-54837956F45D}" type="pres">
      <dgm:prSet presAssocID="{A1DAF516-E925-4B56-8617-A76733062A6B}" presName="bgRect" presStyleLbl="bgShp" presStyleIdx="0" presStyleCnt="3"/>
      <dgm:spPr/>
    </dgm:pt>
    <dgm:pt modelId="{DE9952DA-5B5B-4460-A5EF-82B70CC44C8B}" type="pres">
      <dgm:prSet presAssocID="{A1DAF516-E925-4B56-8617-A76733062A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E4EDA9D-B03F-4540-90B9-45092869FF93}" type="pres">
      <dgm:prSet presAssocID="{A1DAF516-E925-4B56-8617-A76733062A6B}" presName="spaceRect" presStyleCnt="0"/>
      <dgm:spPr/>
    </dgm:pt>
    <dgm:pt modelId="{45408601-1A50-484C-AF9E-9C2F3A8ECBC5}" type="pres">
      <dgm:prSet presAssocID="{A1DAF516-E925-4B56-8617-A76733062A6B}" presName="parTx" presStyleLbl="revTx" presStyleIdx="0" presStyleCnt="3">
        <dgm:presLayoutVars>
          <dgm:chMax val="0"/>
          <dgm:chPref val="0"/>
        </dgm:presLayoutVars>
      </dgm:prSet>
      <dgm:spPr/>
    </dgm:pt>
    <dgm:pt modelId="{40D09599-BEF9-495E-A2F5-9A7D95F7E84D}" type="pres">
      <dgm:prSet presAssocID="{244853C1-07A8-42C3-B81E-31BCFC6F93B1}" presName="sibTrans" presStyleCnt="0"/>
      <dgm:spPr/>
    </dgm:pt>
    <dgm:pt modelId="{12C6252F-45D2-4B06-8796-B2CA6FAB3023}" type="pres">
      <dgm:prSet presAssocID="{A11EE58E-56FB-4FF2-BDA3-0B1D2850A45C}" presName="compNode" presStyleCnt="0"/>
      <dgm:spPr/>
    </dgm:pt>
    <dgm:pt modelId="{DDA66DC4-0F04-4645-9674-E279651B0C42}" type="pres">
      <dgm:prSet presAssocID="{A11EE58E-56FB-4FF2-BDA3-0B1D2850A45C}" presName="bgRect" presStyleLbl="bgShp" presStyleIdx="1" presStyleCnt="3"/>
      <dgm:spPr/>
    </dgm:pt>
    <dgm:pt modelId="{FD3375B6-A968-4A6B-9FF8-A66E29BDF32E}" type="pres">
      <dgm:prSet presAssocID="{A11EE58E-56FB-4FF2-BDA3-0B1D2850A4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930539E-E241-426F-AD6D-160D082017C6}" type="pres">
      <dgm:prSet presAssocID="{A11EE58E-56FB-4FF2-BDA3-0B1D2850A45C}" presName="spaceRect" presStyleCnt="0"/>
      <dgm:spPr/>
    </dgm:pt>
    <dgm:pt modelId="{D34C6888-9B93-43E9-9CB8-9228DB6E6453}" type="pres">
      <dgm:prSet presAssocID="{A11EE58E-56FB-4FF2-BDA3-0B1D2850A45C}" presName="parTx" presStyleLbl="revTx" presStyleIdx="1" presStyleCnt="3">
        <dgm:presLayoutVars>
          <dgm:chMax val="0"/>
          <dgm:chPref val="0"/>
        </dgm:presLayoutVars>
      </dgm:prSet>
      <dgm:spPr/>
    </dgm:pt>
    <dgm:pt modelId="{141D5CD1-B539-4F3E-889B-4485566B0F34}" type="pres">
      <dgm:prSet presAssocID="{264AF032-8645-46DB-A60A-1B5BAEF981A9}" presName="sibTrans" presStyleCnt="0"/>
      <dgm:spPr/>
    </dgm:pt>
    <dgm:pt modelId="{3EEA2FBD-652C-4088-AEC3-EE870BB5F5CE}" type="pres">
      <dgm:prSet presAssocID="{1521C8F2-ACAF-4EC0-A826-CC47BCD2BE05}" presName="compNode" presStyleCnt="0"/>
      <dgm:spPr/>
    </dgm:pt>
    <dgm:pt modelId="{142AA999-E7FF-4372-AB76-71368549F890}" type="pres">
      <dgm:prSet presAssocID="{1521C8F2-ACAF-4EC0-A826-CC47BCD2BE05}" presName="bgRect" presStyleLbl="bgShp" presStyleIdx="2" presStyleCnt="3"/>
      <dgm:spPr/>
    </dgm:pt>
    <dgm:pt modelId="{F02CF1FB-C339-48BB-8F18-39FEF43F677E}" type="pres">
      <dgm:prSet presAssocID="{1521C8F2-ACAF-4EC0-A826-CC47BCD2BE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C754691-F26C-4645-88C3-F0B0B64AEDFD}" type="pres">
      <dgm:prSet presAssocID="{1521C8F2-ACAF-4EC0-A826-CC47BCD2BE05}" presName="spaceRect" presStyleCnt="0"/>
      <dgm:spPr/>
    </dgm:pt>
    <dgm:pt modelId="{E7B179D5-2872-424F-9DF8-542C83C286FF}" type="pres">
      <dgm:prSet presAssocID="{1521C8F2-ACAF-4EC0-A826-CC47BCD2BE0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374B11-C858-4BD3-85EF-EE1BFFD07CD6}" srcId="{25A7DE85-9DD9-45EF-A420-039247023D95}" destId="{1521C8F2-ACAF-4EC0-A826-CC47BCD2BE05}" srcOrd="2" destOrd="0" parTransId="{CBD5E2A9-03A2-47EB-940C-1C707D2FF2B3}" sibTransId="{5B13513B-6652-4A2F-B7A9-04F36B415071}"/>
    <dgm:cxn modelId="{C652B715-0884-4E06-B685-8B2451080925}" type="presOf" srcId="{A11EE58E-56FB-4FF2-BDA3-0B1D2850A45C}" destId="{D34C6888-9B93-43E9-9CB8-9228DB6E6453}" srcOrd="0" destOrd="0" presId="urn:microsoft.com/office/officeart/2018/2/layout/IconVerticalSolidList"/>
    <dgm:cxn modelId="{8BB7EF2E-D943-4902-8FD2-E834337BEB72}" srcId="{25A7DE85-9DD9-45EF-A420-039247023D95}" destId="{A1DAF516-E925-4B56-8617-A76733062A6B}" srcOrd="0" destOrd="0" parTransId="{5133BE4D-6D62-4A51-937B-B64349C69DBD}" sibTransId="{244853C1-07A8-42C3-B81E-31BCFC6F93B1}"/>
    <dgm:cxn modelId="{A66FE15F-9903-4901-A371-8D12C86465D1}" type="presOf" srcId="{A1DAF516-E925-4B56-8617-A76733062A6B}" destId="{45408601-1A50-484C-AF9E-9C2F3A8ECBC5}" srcOrd="0" destOrd="0" presId="urn:microsoft.com/office/officeart/2018/2/layout/IconVerticalSolidList"/>
    <dgm:cxn modelId="{E18CB65A-8B5B-4612-AB0C-262EE3E5B6B5}" type="presOf" srcId="{1521C8F2-ACAF-4EC0-A826-CC47BCD2BE05}" destId="{E7B179D5-2872-424F-9DF8-542C83C286FF}" srcOrd="0" destOrd="0" presId="urn:microsoft.com/office/officeart/2018/2/layout/IconVerticalSolidList"/>
    <dgm:cxn modelId="{2614408C-84CA-4ACF-85DD-C7C48FD6C70F}" type="presOf" srcId="{25A7DE85-9DD9-45EF-A420-039247023D95}" destId="{A39C4FE4-E12C-4666-A96C-BF0FE7C896DE}" srcOrd="0" destOrd="0" presId="urn:microsoft.com/office/officeart/2018/2/layout/IconVerticalSolidList"/>
    <dgm:cxn modelId="{8A57E9A9-ABEF-4FCC-80D6-5AF1EE6A1595}" srcId="{25A7DE85-9DD9-45EF-A420-039247023D95}" destId="{A11EE58E-56FB-4FF2-BDA3-0B1D2850A45C}" srcOrd="1" destOrd="0" parTransId="{E543D84F-C722-4F3D-B19E-4B64C8791E51}" sibTransId="{264AF032-8645-46DB-A60A-1B5BAEF981A9}"/>
    <dgm:cxn modelId="{07981221-5811-476F-B127-BE2AF59306C1}" type="presParOf" srcId="{A39C4FE4-E12C-4666-A96C-BF0FE7C896DE}" destId="{7D7A3146-2D2B-4A82-8CB5-658959D801B6}" srcOrd="0" destOrd="0" presId="urn:microsoft.com/office/officeart/2018/2/layout/IconVerticalSolidList"/>
    <dgm:cxn modelId="{6CB97CEA-29DA-4BB2-90A3-87A8132942B4}" type="presParOf" srcId="{7D7A3146-2D2B-4A82-8CB5-658959D801B6}" destId="{CE61CF18-D8B5-4E61-AF16-54837956F45D}" srcOrd="0" destOrd="0" presId="urn:microsoft.com/office/officeart/2018/2/layout/IconVerticalSolidList"/>
    <dgm:cxn modelId="{DF15DA4D-9617-4A02-B798-7CA5C652D29E}" type="presParOf" srcId="{7D7A3146-2D2B-4A82-8CB5-658959D801B6}" destId="{DE9952DA-5B5B-4460-A5EF-82B70CC44C8B}" srcOrd="1" destOrd="0" presId="urn:microsoft.com/office/officeart/2018/2/layout/IconVerticalSolidList"/>
    <dgm:cxn modelId="{6A4F8EB8-CF88-40C3-8068-87F5CCD5144F}" type="presParOf" srcId="{7D7A3146-2D2B-4A82-8CB5-658959D801B6}" destId="{DE4EDA9D-B03F-4540-90B9-45092869FF93}" srcOrd="2" destOrd="0" presId="urn:microsoft.com/office/officeart/2018/2/layout/IconVerticalSolidList"/>
    <dgm:cxn modelId="{0DE6A9C2-12D4-44EF-A095-A99CC94583D9}" type="presParOf" srcId="{7D7A3146-2D2B-4A82-8CB5-658959D801B6}" destId="{45408601-1A50-484C-AF9E-9C2F3A8ECBC5}" srcOrd="3" destOrd="0" presId="urn:microsoft.com/office/officeart/2018/2/layout/IconVerticalSolidList"/>
    <dgm:cxn modelId="{03633B85-BF34-430D-91B0-AF2300D9A23E}" type="presParOf" srcId="{A39C4FE4-E12C-4666-A96C-BF0FE7C896DE}" destId="{40D09599-BEF9-495E-A2F5-9A7D95F7E84D}" srcOrd="1" destOrd="0" presId="urn:microsoft.com/office/officeart/2018/2/layout/IconVerticalSolidList"/>
    <dgm:cxn modelId="{CF8E79A2-94CC-4B6A-BFE3-2CF1BE5CB106}" type="presParOf" srcId="{A39C4FE4-E12C-4666-A96C-BF0FE7C896DE}" destId="{12C6252F-45D2-4B06-8796-B2CA6FAB3023}" srcOrd="2" destOrd="0" presId="urn:microsoft.com/office/officeart/2018/2/layout/IconVerticalSolidList"/>
    <dgm:cxn modelId="{07C6F927-161C-453D-8F8A-388548DB0E14}" type="presParOf" srcId="{12C6252F-45D2-4B06-8796-B2CA6FAB3023}" destId="{DDA66DC4-0F04-4645-9674-E279651B0C42}" srcOrd="0" destOrd="0" presId="urn:microsoft.com/office/officeart/2018/2/layout/IconVerticalSolidList"/>
    <dgm:cxn modelId="{0EDC2BD5-B945-4ACE-9E36-8B507D488058}" type="presParOf" srcId="{12C6252F-45D2-4B06-8796-B2CA6FAB3023}" destId="{FD3375B6-A968-4A6B-9FF8-A66E29BDF32E}" srcOrd="1" destOrd="0" presId="urn:microsoft.com/office/officeart/2018/2/layout/IconVerticalSolidList"/>
    <dgm:cxn modelId="{57700022-8DEA-47C9-9A3D-F898311346C4}" type="presParOf" srcId="{12C6252F-45D2-4B06-8796-B2CA6FAB3023}" destId="{8930539E-E241-426F-AD6D-160D082017C6}" srcOrd="2" destOrd="0" presId="urn:microsoft.com/office/officeart/2018/2/layout/IconVerticalSolidList"/>
    <dgm:cxn modelId="{E91DF397-5ECB-4544-AB07-1DFC1B22F612}" type="presParOf" srcId="{12C6252F-45D2-4B06-8796-B2CA6FAB3023}" destId="{D34C6888-9B93-43E9-9CB8-9228DB6E6453}" srcOrd="3" destOrd="0" presId="urn:microsoft.com/office/officeart/2018/2/layout/IconVerticalSolidList"/>
    <dgm:cxn modelId="{C686C326-5170-4FFE-92A0-B355D1FB97B7}" type="presParOf" srcId="{A39C4FE4-E12C-4666-A96C-BF0FE7C896DE}" destId="{141D5CD1-B539-4F3E-889B-4485566B0F34}" srcOrd="3" destOrd="0" presId="urn:microsoft.com/office/officeart/2018/2/layout/IconVerticalSolidList"/>
    <dgm:cxn modelId="{126D2772-EBBA-45DB-AD12-B077AC8CDE89}" type="presParOf" srcId="{A39C4FE4-E12C-4666-A96C-BF0FE7C896DE}" destId="{3EEA2FBD-652C-4088-AEC3-EE870BB5F5CE}" srcOrd="4" destOrd="0" presId="urn:microsoft.com/office/officeart/2018/2/layout/IconVerticalSolidList"/>
    <dgm:cxn modelId="{EDF08961-8E72-4B82-8413-359F96DA1926}" type="presParOf" srcId="{3EEA2FBD-652C-4088-AEC3-EE870BB5F5CE}" destId="{142AA999-E7FF-4372-AB76-71368549F890}" srcOrd="0" destOrd="0" presId="urn:microsoft.com/office/officeart/2018/2/layout/IconVerticalSolidList"/>
    <dgm:cxn modelId="{FD5B534F-3DB2-4A47-B858-9F4CB47F72B7}" type="presParOf" srcId="{3EEA2FBD-652C-4088-AEC3-EE870BB5F5CE}" destId="{F02CF1FB-C339-48BB-8F18-39FEF43F677E}" srcOrd="1" destOrd="0" presId="urn:microsoft.com/office/officeart/2018/2/layout/IconVerticalSolidList"/>
    <dgm:cxn modelId="{8E917434-7B3F-49A4-A8DC-8742AC2A0A16}" type="presParOf" srcId="{3EEA2FBD-652C-4088-AEC3-EE870BB5F5CE}" destId="{2C754691-F26C-4645-88C3-F0B0B64AEDFD}" srcOrd="2" destOrd="0" presId="urn:microsoft.com/office/officeart/2018/2/layout/IconVerticalSolidList"/>
    <dgm:cxn modelId="{C53FE57C-7296-4878-A956-324D153206EB}" type="presParOf" srcId="{3EEA2FBD-652C-4088-AEC3-EE870BB5F5CE}" destId="{E7B179D5-2872-424F-9DF8-542C83C286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A11B2F-6A13-4B5C-B2B8-E4EEC1288D1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29C73C4-1988-4918-9AD1-9A5AA412F0F2}">
      <dgm:prSet/>
      <dgm:spPr/>
      <dgm:t>
        <a:bodyPr/>
        <a:lstStyle/>
        <a:p>
          <a:r>
            <a:rPr lang="en-US"/>
            <a:t>Python</a:t>
          </a:r>
        </a:p>
      </dgm:t>
    </dgm:pt>
    <dgm:pt modelId="{278883FE-FFC2-4BC8-9B90-4A8459E5BB96}" type="parTrans" cxnId="{2C71A5A9-3C79-4305-9D3C-67E505570C81}">
      <dgm:prSet/>
      <dgm:spPr/>
      <dgm:t>
        <a:bodyPr/>
        <a:lstStyle/>
        <a:p>
          <a:endParaRPr lang="en-US"/>
        </a:p>
      </dgm:t>
    </dgm:pt>
    <dgm:pt modelId="{C6892769-9F61-42A7-88E4-20A8753EEB6C}" type="sibTrans" cxnId="{2C71A5A9-3C79-4305-9D3C-67E505570C81}">
      <dgm:prSet/>
      <dgm:spPr/>
      <dgm:t>
        <a:bodyPr/>
        <a:lstStyle/>
        <a:p>
          <a:endParaRPr lang="en-US"/>
        </a:p>
      </dgm:t>
    </dgm:pt>
    <dgm:pt modelId="{93FAD26C-49AD-4E1B-92F6-D98F10D84278}">
      <dgm:prSet/>
      <dgm:spPr/>
      <dgm:t>
        <a:bodyPr/>
        <a:lstStyle/>
        <a:p>
          <a:r>
            <a:rPr lang="en-US"/>
            <a:t>Streamlit – user interface</a:t>
          </a:r>
        </a:p>
      </dgm:t>
    </dgm:pt>
    <dgm:pt modelId="{8A3AF81C-6711-442A-87BA-A268FEDEC349}" type="parTrans" cxnId="{70EA8FE2-F048-451C-BD5E-DBB3ABACA3A8}">
      <dgm:prSet/>
      <dgm:spPr/>
      <dgm:t>
        <a:bodyPr/>
        <a:lstStyle/>
        <a:p>
          <a:endParaRPr lang="en-US"/>
        </a:p>
      </dgm:t>
    </dgm:pt>
    <dgm:pt modelId="{128C4F16-ADE9-4EC4-B4C5-1E3294828023}" type="sibTrans" cxnId="{70EA8FE2-F048-451C-BD5E-DBB3ABACA3A8}">
      <dgm:prSet/>
      <dgm:spPr/>
      <dgm:t>
        <a:bodyPr/>
        <a:lstStyle/>
        <a:p>
          <a:endParaRPr lang="en-US"/>
        </a:p>
      </dgm:t>
    </dgm:pt>
    <dgm:pt modelId="{84DD8596-D351-478E-89C9-D0DDF7C13E90}">
      <dgm:prSet/>
      <dgm:spPr/>
      <dgm:t>
        <a:bodyPr/>
        <a:lstStyle/>
        <a:p>
          <a:r>
            <a:rPr lang="en-US"/>
            <a:t>pandas – data loading and preprocessing</a:t>
          </a:r>
        </a:p>
      </dgm:t>
    </dgm:pt>
    <dgm:pt modelId="{0D7C7F29-2462-4C9B-9A9E-B1128494D4ED}" type="parTrans" cxnId="{3991506A-0E02-4044-87C1-8E2D818175B5}">
      <dgm:prSet/>
      <dgm:spPr/>
      <dgm:t>
        <a:bodyPr/>
        <a:lstStyle/>
        <a:p>
          <a:endParaRPr lang="en-US"/>
        </a:p>
      </dgm:t>
    </dgm:pt>
    <dgm:pt modelId="{E20E6331-62FE-43AD-A524-5102BF3464C8}" type="sibTrans" cxnId="{3991506A-0E02-4044-87C1-8E2D818175B5}">
      <dgm:prSet/>
      <dgm:spPr/>
      <dgm:t>
        <a:bodyPr/>
        <a:lstStyle/>
        <a:p>
          <a:endParaRPr lang="en-US"/>
        </a:p>
      </dgm:t>
    </dgm:pt>
    <dgm:pt modelId="{7463E031-F85D-4612-809D-93691311D99B}">
      <dgm:prSet/>
      <dgm:spPr/>
      <dgm:t>
        <a:bodyPr/>
        <a:lstStyle/>
        <a:p>
          <a:r>
            <a:rPr lang="en-US"/>
            <a:t>scikit-learn – vectorization and model building</a:t>
          </a:r>
        </a:p>
      </dgm:t>
    </dgm:pt>
    <dgm:pt modelId="{D19AD6A3-3527-45D7-8F03-69E0154813AE}" type="parTrans" cxnId="{269174AF-F1B0-45B0-A6D7-A326729CA34F}">
      <dgm:prSet/>
      <dgm:spPr/>
      <dgm:t>
        <a:bodyPr/>
        <a:lstStyle/>
        <a:p>
          <a:endParaRPr lang="en-US"/>
        </a:p>
      </dgm:t>
    </dgm:pt>
    <dgm:pt modelId="{5B5D0FA6-13B3-49A3-9E11-0B7ECC5A1C00}" type="sibTrans" cxnId="{269174AF-F1B0-45B0-A6D7-A326729CA34F}">
      <dgm:prSet/>
      <dgm:spPr/>
      <dgm:t>
        <a:bodyPr/>
        <a:lstStyle/>
        <a:p>
          <a:endParaRPr lang="en-US"/>
        </a:p>
      </dgm:t>
    </dgm:pt>
    <dgm:pt modelId="{4613DAE4-5BA5-4248-8FFC-DF93B4CDFBDB}">
      <dgm:prSet/>
      <dgm:spPr/>
      <dgm:t>
        <a:bodyPr/>
        <a:lstStyle/>
        <a:p>
          <a:r>
            <a:rPr lang="en-US"/>
            <a:t>joblib – model persistence</a:t>
          </a:r>
        </a:p>
      </dgm:t>
    </dgm:pt>
    <dgm:pt modelId="{506241A2-9826-41C3-8ED8-8DBD88031CB1}" type="parTrans" cxnId="{83CA74F4-5E6D-4E54-B12E-C3F3AFF43204}">
      <dgm:prSet/>
      <dgm:spPr/>
      <dgm:t>
        <a:bodyPr/>
        <a:lstStyle/>
        <a:p>
          <a:endParaRPr lang="en-US"/>
        </a:p>
      </dgm:t>
    </dgm:pt>
    <dgm:pt modelId="{C8524723-50B7-41FE-8CE7-0A218F309312}" type="sibTrans" cxnId="{83CA74F4-5E6D-4E54-B12E-C3F3AFF43204}">
      <dgm:prSet/>
      <dgm:spPr/>
      <dgm:t>
        <a:bodyPr/>
        <a:lstStyle/>
        <a:p>
          <a:endParaRPr lang="en-US"/>
        </a:p>
      </dgm:t>
    </dgm:pt>
    <dgm:pt modelId="{C8CF2656-0963-40F3-9442-12BCD8BB13D7}">
      <dgm:prSet/>
      <dgm:spPr/>
      <dgm:t>
        <a:bodyPr/>
        <a:lstStyle/>
        <a:p>
          <a:r>
            <a:rPr lang="en-US"/>
            <a:t>Excel dataset (.xlsx) – training data</a:t>
          </a:r>
        </a:p>
      </dgm:t>
    </dgm:pt>
    <dgm:pt modelId="{A0BA8063-194A-4D0B-8FAC-BD5990DB1691}" type="parTrans" cxnId="{B5E71E18-4E6C-4CF5-B6DA-D8D34671F1A8}">
      <dgm:prSet/>
      <dgm:spPr/>
      <dgm:t>
        <a:bodyPr/>
        <a:lstStyle/>
        <a:p>
          <a:endParaRPr lang="en-US"/>
        </a:p>
      </dgm:t>
    </dgm:pt>
    <dgm:pt modelId="{03CA6837-3D6C-4214-8988-16FE6DE2FEBC}" type="sibTrans" cxnId="{B5E71E18-4E6C-4CF5-B6DA-D8D34671F1A8}">
      <dgm:prSet/>
      <dgm:spPr/>
      <dgm:t>
        <a:bodyPr/>
        <a:lstStyle/>
        <a:p>
          <a:endParaRPr lang="en-US"/>
        </a:p>
      </dgm:t>
    </dgm:pt>
    <dgm:pt modelId="{E3F3CBE2-1406-4D5F-9992-1D55DAAA4B38}" type="pres">
      <dgm:prSet presAssocID="{A6A11B2F-6A13-4B5C-B2B8-E4EEC1288D1B}" presName="root" presStyleCnt="0">
        <dgm:presLayoutVars>
          <dgm:dir/>
          <dgm:resizeHandles val="exact"/>
        </dgm:presLayoutVars>
      </dgm:prSet>
      <dgm:spPr/>
    </dgm:pt>
    <dgm:pt modelId="{82B0BDA1-0748-4311-8BCF-47E932EE202A}" type="pres">
      <dgm:prSet presAssocID="{A6A11B2F-6A13-4B5C-B2B8-E4EEC1288D1B}" presName="container" presStyleCnt="0">
        <dgm:presLayoutVars>
          <dgm:dir/>
          <dgm:resizeHandles val="exact"/>
        </dgm:presLayoutVars>
      </dgm:prSet>
      <dgm:spPr/>
    </dgm:pt>
    <dgm:pt modelId="{D8AC31E6-7ED0-498F-9171-0D976752EC36}" type="pres">
      <dgm:prSet presAssocID="{029C73C4-1988-4918-9AD1-9A5AA412F0F2}" presName="compNode" presStyleCnt="0"/>
      <dgm:spPr/>
    </dgm:pt>
    <dgm:pt modelId="{542DAF61-0090-4472-9BF8-3A42AD920448}" type="pres">
      <dgm:prSet presAssocID="{029C73C4-1988-4918-9AD1-9A5AA412F0F2}" presName="iconBgRect" presStyleLbl="bgShp" presStyleIdx="0" presStyleCnt="6"/>
      <dgm:spPr/>
    </dgm:pt>
    <dgm:pt modelId="{095E7DDE-C0DA-431B-986F-2C6E94046B78}" type="pres">
      <dgm:prSet presAssocID="{029C73C4-1988-4918-9AD1-9A5AA412F0F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0E68F49-E341-4733-B345-B533463D068B}" type="pres">
      <dgm:prSet presAssocID="{029C73C4-1988-4918-9AD1-9A5AA412F0F2}" presName="spaceRect" presStyleCnt="0"/>
      <dgm:spPr/>
    </dgm:pt>
    <dgm:pt modelId="{F8FECF84-F2AB-4B59-BBCA-66B9C2AABF5E}" type="pres">
      <dgm:prSet presAssocID="{029C73C4-1988-4918-9AD1-9A5AA412F0F2}" presName="textRect" presStyleLbl="revTx" presStyleIdx="0" presStyleCnt="6">
        <dgm:presLayoutVars>
          <dgm:chMax val="1"/>
          <dgm:chPref val="1"/>
        </dgm:presLayoutVars>
      </dgm:prSet>
      <dgm:spPr/>
    </dgm:pt>
    <dgm:pt modelId="{F1E61CF9-70C6-4351-93B1-75C7B160C7C6}" type="pres">
      <dgm:prSet presAssocID="{C6892769-9F61-42A7-88E4-20A8753EEB6C}" presName="sibTrans" presStyleLbl="sibTrans2D1" presStyleIdx="0" presStyleCnt="0"/>
      <dgm:spPr/>
    </dgm:pt>
    <dgm:pt modelId="{6B6F60EC-3128-43A2-9BE3-A4CF69886C4B}" type="pres">
      <dgm:prSet presAssocID="{93FAD26C-49AD-4E1B-92F6-D98F10D84278}" presName="compNode" presStyleCnt="0"/>
      <dgm:spPr/>
    </dgm:pt>
    <dgm:pt modelId="{6B07AE69-7049-4761-8E18-3563501E93E1}" type="pres">
      <dgm:prSet presAssocID="{93FAD26C-49AD-4E1B-92F6-D98F10D84278}" presName="iconBgRect" presStyleLbl="bgShp" presStyleIdx="1" presStyleCnt="6"/>
      <dgm:spPr/>
    </dgm:pt>
    <dgm:pt modelId="{1A4B48BF-6762-4C23-A137-FE1CF4007A06}" type="pres">
      <dgm:prSet presAssocID="{93FAD26C-49AD-4E1B-92F6-D98F10D8427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CDDC310-EA3C-4642-BE68-2B7559C44951}" type="pres">
      <dgm:prSet presAssocID="{93FAD26C-49AD-4E1B-92F6-D98F10D84278}" presName="spaceRect" presStyleCnt="0"/>
      <dgm:spPr/>
    </dgm:pt>
    <dgm:pt modelId="{6F19CAEE-AE77-432C-952C-63250E99A1BF}" type="pres">
      <dgm:prSet presAssocID="{93FAD26C-49AD-4E1B-92F6-D98F10D84278}" presName="textRect" presStyleLbl="revTx" presStyleIdx="1" presStyleCnt="6">
        <dgm:presLayoutVars>
          <dgm:chMax val="1"/>
          <dgm:chPref val="1"/>
        </dgm:presLayoutVars>
      </dgm:prSet>
      <dgm:spPr/>
    </dgm:pt>
    <dgm:pt modelId="{B97337DF-4857-4794-9C7A-C9406AEBE8F4}" type="pres">
      <dgm:prSet presAssocID="{128C4F16-ADE9-4EC4-B4C5-1E3294828023}" presName="sibTrans" presStyleLbl="sibTrans2D1" presStyleIdx="0" presStyleCnt="0"/>
      <dgm:spPr/>
    </dgm:pt>
    <dgm:pt modelId="{BF982095-B1DA-4216-9F4D-E68692497A83}" type="pres">
      <dgm:prSet presAssocID="{84DD8596-D351-478E-89C9-D0DDF7C13E90}" presName="compNode" presStyleCnt="0"/>
      <dgm:spPr/>
    </dgm:pt>
    <dgm:pt modelId="{0FE0E437-1363-4CE3-A8B9-8BE38D272A94}" type="pres">
      <dgm:prSet presAssocID="{84DD8596-D351-478E-89C9-D0DDF7C13E90}" presName="iconBgRect" presStyleLbl="bgShp" presStyleIdx="2" presStyleCnt="6"/>
      <dgm:spPr/>
    </dgm:pt>
    <dgm:pt modelId="{074E6ECF-BCA1-4B39-8C75-48A135A6525D}" type="pres">
      <dgm:prSet presAssocID="{84DD8596-D351-478E-89C9-D0DDF7C13E9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8E6DDE4E-29DA-42C4-81F4-2B09B2AE34A0}" type="pres">
      <dgm:prSet presAssocID="{84DD8596-D351-478E-89C9-D0DDF7C13E90}" presName="spaceRect" presStyleCnt="0"/>
      <dgm:spPr/>
    </dgm:pt>
    <dgm:pt modelId="{4CCD28F7-4CFF-46A1-A2A2-57A0134E6963}" type="pres">
      <dgm:prSet presAssocID="{84DD8596-D351-478E-89C9-D0DDF7C13E90}" presName="textRect" presStyleLbl="revTx" presStyleIdx="2" presStyleCnt="6">
        <dgm:presLayoutVars>
          <dgm:chMax val="1"/>
          <dgm:chPref val="1"/>
        </dgm:presLayoutVars>
      </dgm:prSet>
      <dgm:spPr/>
    </dgm:pt>
    <dgm:pt modelId="{1D7E3CC7-CAF3-40C9-91DA-8CEE064891A0}" type="pres">
      <dgm:prSet presAssocID="{E20E6331-62FE-43AD-A524-5102BF3464C8}" presName="sibTrans" presStyleLbl="sibTrans2D1" presStyleIdx="0" presStyleCnt="0"/>
      <dgm:spPr/>
    </dgm:pt>
    <dgm:pt modelId="{9496B1C9-02F8-4C62-ACD9-DE637916B737}" type="pres">
      <dgm:prSet presAssocID="{7463E031-F85D-4612-809D-93691311D99B}" presName="compNode" presStyleCnt="0"/>
      <dgm:spPr/>
    </dgm:pt>
    <dgm:pt modelId="{783378A7-D061-45A1-B340-ABCD1A30B188}" type="pres">
      <dgm:prSet presAssocID="{7463E031-F85D-4612-809D-93691311D99B}" presName="iconBgRect" presStyleLbl="bgShp" presStyleIdx="3" presStyleCnt="6"/>
      <dgm:spPr/>
    </dgm:pt>
    <dgm:pt modelId="{A330AA52-7E58-4FFB-BFF9-2B8A9C9598D3}" type="pres">
      <dgm:prSet presAssocID="{7463E031-F85D-4612-809D-93691311D99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2000B9D-D8CF-4949-9F1A-E32C3FECD5D7}" type="pres">
      <dgm:prSet presAssocID="{7463E031-F85D-4612-809D-93691311D99B}" presName="spaceRect" presStyleCnt="0"/>
      <dgm:spPr/>
    </dgm:pt>
    <dgm:pt modelId="{226B8205-7B78-4787-9B8D-09C215E50CD2}" type="pres">
      <dgm:prSet presAssocID="{7463E031-F85D-4612-809D-93691311D99B}" presName="textRect" presStyleLbl="revTx" presStyleIdx="3" presStyleCnt="6">
        <dgm:presLayoutVars>
          <dgm:chMax val="1"/>
          <dgm:chPref val="1"/>
        </dgm:presLayoutVars>
      </dgm:prSet>
      <dgm:spPr/>
    </dgm:pt>
    <dgm:pt modelId="{AA6CBC45-F86F-4A5C-A706-4B97B3193053}" type="pres">
      <dgm:prSet presAssocID="{5B5D0FA6-13B3-49A3-9E11-0B7ECC5A1C00}" presName="sibTrans" presStyleLbl="sibTrans2D1" presStyleIdx="0" presStyleCnt="0"/>
      <dgm:spPr/>
    </dgm:pt>
    <dgm:pt modelId="{FD43E12B-42F5-434C-B535-5126A2CE965E}" type="pres">
      <dgm:prSet presAssocID="{4613DAE4-5BA5-4248-8FFC-DF93B4CDFBDB}" presName="compNode" presStyleCnt="0"/>
      <dgm:spPr/>
    </dgm:pt>
    <dgm:pt modelId="{D0CF917B-5E59-462F-86BF-16B3E8E973FF}" type="pres">
      <dgm:prSet presAssocID="{4613DAE4-5BA5-4248-8FFC-DF93B4CDFBDB}" presName="iconBgRect" presStyleLbl="bgShp" presStyleIdx="4" presStyleCnt="6"/>
      <dgm:spPr/>
    </dgm:pt>
    <dgm:pt modelId="{F4422DC4-46BD-4BE3-B9B6-892BA6E3F43F}" type="pres">
      <dgm:prSet presAssocID="{4613DAE4-5BA5-4248-8FFC-DF93B4CDFBD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C3643E9-8E1A-47A4-85BF-17E381A5EB93}" type="pres">
      <dgm:prSet presAssocID="{4613DAE4-5BA5-4248-8FFC-DF93B4CDFBDB}" presName="spaceRect" presStyleCnt="0"/>
      <dgm:spPr/>
    </dgm:pt>
    <dgm:pt modelId="{D2BC6A4F-D36D-4713-823C-4CF8786F005E}" type="pres">
      <dgm:prSet presAssocID="{4613DAE4-5BA5-4248-8FFC-DF93B4CDFBDB}" presName="textRect" presStyleLbl="revTx" presStyleIdx="4" presStyleCnt="6">
        <dgm:presLayoutVars>
          <dgm:chMax val="1"/>
          <dgm:chPref val="1"/>
        </dgm:presLayoutVars>
      </dgm:prSet>
      <dgm:spPr/>
    </dgm:pt>
    <dgm:pt modelId="{D0CFB359-5733-4470-B380-6AE81392C1D9}" type="pres">
      <dgm:prSet presAssocID="{C8524723-50B7-41FE-8CE7-0A218F309312}" presName="sibTrans" presStyleLbl="sibTrans2D1" presStyleIdx="0" presStyleCnt="0"/>
      <dgm:spPr/>
    </dgm:pt>
    <dgm:pt modelId="{28F1DB1B-D87E-43DA-A531-C7A85D77F984}" type="pres">
      <dgm:prSet presAssocID="{C8CF2656-0963-40F3-9442-12BCD8BB13D7}" presName="compNode" presStyleCnt="0"/>
      <dgm:spPr/>
    </dgm:pt>
    <dgm:pt modelId="{F0F55CEE-32BE-44AF-8EC4-87E5DD5E2C38}" type="pres">
      <dgm:prSet presAssocID="{C8CF2656-0963-40F3-9442-12BCD8BB13D7}" presName="iconBgRect" presStyleLbl="bgShp" presStyleIdx="5" presStyleCnt="6"/>
      <dgm:spPr/>
    </dgm:pt>
    <dgm:pt modelId="{543579FF-A7A3-45CE-BF7C-34A18923C430}" type="pres">
      <dgm:prSet presAssocID="{C8CF2656-0963-40F3-9442-12BCD8BB13D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4C09569-C2D2-49CD-9D9C-DE925BF71E22}" type="pres">
      <dgm:prSet presAssocID="{C8CF2656-0963-40F3-9442-12BCD8BB13D7}" presName="spaceRect" presStyleCnt="0"/>
      <dgm:spPr/>
    </dgm:pt>
    <dgm:pt modelId="{4D085895-ECD9-4423-9F28-57DFA1C0209A}" type="pres">
      <dgm:prSet presAssocID="{C8CF2656-0963-40F3-9442-12BCD8BB13D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085FF0A-EB5B-4298-9958-BFBBA2000BBF}" type="presOf" srcId="{C8CF2656-0963-40F3-9442-12BCD8BB13D7}" destId="{4D085895-ECD9-4423-9F28-57DFA1C0209A}" srcOrd="0" destOrd="0" presId="urn:microsoft.com/office/officeart/2018/2/layout/IconCircleList"/>
    <dgm:cxn modelId="{B5E71E18-4E6C-4CF5-B6DA-D8D34671F1A8}" srcId="{A6A11B2F-6A13-4B5C-B2B8-E4EEC1288D1B}" destId="{C8CF2656-0963-40F3-9442-12BCD8BB13D7}" srcOrd="5" destOrd="0" parTransId="{A0BA8063-194A-4D0B-8FAC-BD5990DB1691}" sibTransId="{03CA6837-3D6C-4214-8988-16FE6DE2FEBC}"/>
    <dgm:cxn modelId="{97A9B528-69D7-4CBF-85DC-57BB33FF7EAC}" type="presOf" srcId="{4613DAE4-5BA5-4248-8FFC-DF93B4CDFBDB}" destId="{D2BC6A4F-D36D-4713-823C-4CF8786F005E}" srcOrd="0" destOrd="0" presId="urn:microsoft.com/office/officeart/2018/2/layout/IconCircleList"/>
    <dgm:cxn modelId="{3FA66237-074A-402A-942B-1FA8C74F2F00}" type="presOf" srcId="{7463E031-F85D-4612-809D-93691311D99B}" destId="{226B8205-7B78-4787-9B8D-09C215E50CD2}" srcOrd="0" destOrd="0" presId="urn:microsoft.com/office/officeart/2018/2/layout/IconCircleList"/>
    <dgm:cxn modelId="{F09A2966-6A21-48C8-8E7A-50B156A0B3FF}" type="presOf" srcId="{84DD8596-D351-478E-89C9-D0DDF7C13E90}" destId="{4CCD28F7-4CFF-46A1-A2A2-57A0134E6963}" srcOrd="0" destOrd="0" presId="urn:microsoft.com/office/officeart/2018/2/layout/IconCircleList"/>
    <dgm:cxn modelId="{1B705C48-CC40-45B8-AAE4-424363595EB9}" type="presOf" srcId="{5B5D0FA6-13B3-49A3-9E11-0B7ECC5A1C00}" destId="{AA6CBC45-F86F-4A5C-A706-4B97B3193053}" srcOrd="0" destOrd="0" presId="urn:microsoft.com/office/officeart/2018/2/layout/IconCircleList"/>
    <dgm:cxn modelId="{3991506A-0E02-4044-87C1-8E2D818175B5}" srcId="{A6A11B2F-6A13-4B5C-B2B8-E4EEC1288D1B}" destId="{84DD8596-D351-478E-89C9-D0DDF7C13E90}" srcOrd="2" destOrd="0" parTransId="{0D7C7F29-2462-4C9B-9A9E-B1128494D4ED}" sibTransId="{E20E6331-62FE-43AD-A524-5102BF3464C8}"/>
    <dgm:cxn modelId="{54560B4C-3AB5-46AB-93B9-29A7C3C7F411}" type="presOf" srcId="{C6892769-9F61-42A7-88E4-20A8753EEB6C}" destId="{F1E61CF9-70C6-4351-93B1-75C7B160C7C6}" srcOrd="0" destOrd="0" presId="urn:microsoft.com/office/officeart/2018/2/layout/IconCircleList"/>
    <dgm:cxn modelId="{715E8486-F279-4A3C-949F-49463D870924}" type="presOf" srcId="{C8524723-50B7-41FE-8CE7-0A218F309312}" destId="{D0CFB359-5733-4470-B380-6AE81392C1D9}" srcOrd="0" destOrd="0" presId="urn:microsoft.com/office/officeart/2018/2/layout/IconCircleList"/>
    <dgm:cxn modelId="{DF4E069E-54FC-4B3B-9E64-985B9251721C}" type="presOf" srcId="{E20E6331-62FE-43AD-A524-5102BF3464C8}" destId="{1D7E3CC7-CAF3-40C9-91DA-8CEE064891A0}" srcOrd="0" destOrd="0" presId="urn:microsoft.com/office/officeart/2018/2/layout/IconCircleList"/>
    <dgm:cxn modelId="{2C71A5A9-3C79-4305-9D3C-67E505570C81}" srcId="{A6A11B2F-6A13-4B5C-B2B8-E4EEC1288D1B}" destId="{029C73C4-1988-4918-9AD1-9A5AA412F0F2}" srcOrd="0" destOrd="0" parTransId="{278883FE-FFC2-4BC8-9B90-4A8459E5BB96}" sibTransId="{C6892769-9F61-42A7-88E4-20A8753EEB6C}"/>
    <dgm:cxn modelId="{269174AF-F1B0-45B0-A6D7-A326729CA34F}" srcId="{A6A11B2F-6A13-4B5C-B2B8-E4EEC1288D1B}" destId="{7463E031-F85D-4612-809D-93691311D99B}" srcOrd="3" destOrd="0" parTransId="{D19AD6A3-3527-45D7-8F03-69E0154813AE}" sibTransId="{5B5D0FA6-13B3-49A3-9E11-0B7ECC5A1C00}"/>
    <dgm:cxn modelId="{63A93BB9-9E87-48CD-A730-BC351E762398}" type="presOf" srcId="{128C4F16-ADE9-4EC4-B4C5-1E3294828023}" destId="{B97337DF-4857-4794-9C7A-C9406AEBE8F4}" srcOrd="0" destOrd="0" presId="urn:microsoft.com/office/officeart/2018/2/layout/IconCircleList"/>
    <dgm:cxn modelId="{A8BBD7DC-038E-4D0C-ABEB-F4343826D5A0}" type="presOf" srcId="{029C73C4-1988-4918-9AD1-9A5AA412F0F2}" destId="{F8FECF84-F2AB-4B59-BBCA-66B9C2AABF5E}" srcOrd="0" destOrd="0" presId="urn:microsoft.com/office/officeart/2018/2/layout/IconCircleList"/>
    <dgm:cxn modelId="{918490E1-1AA9-4729-B061-79C0EF40A0E8}" type="presOf" srcId="{A6A11B2F-6A13-4B5C-B2B8-E4EEC1288D1B}" destId="{E3F3CBE2-1406-4D5F-9992-1D55DAAA4B38}" srcOrd="0" destOrd="0" presId="urn:microsoft.com/office/officeart/2018/2/layout/IconCircleList"/>
    <dgm:cxn modelId="{70EA8FE2-F048-451C-BD5E-DBB3ABACA3A8}" srcId="{A6A11B2F-6A13-4B5C-B2B8-E4EEC1288D1B}" destId="{93FAD26C-49AD-4E1B-92F6-D98F10D84278}" srcOrd="1" destOrd="0" parTransId="{8A3AF81C-6711-442A-87BA-A268FEDEC349}" sibTransId="{128C4F16-ADE9-4EC4-B4C5-1E3294828023}"/>
    <dgm:cxn modelId="{83CA74F4-5E6D-4E54-B12E-C3F3AFF43204}" srcId="{A6A11B2F-6A13-4B5C-B2B8-E4EEC1288D1B}" destId="{4613DAE4-5BA5-4248-8FFC-DF93B4CDFBDB}" srcOrd="4" destOrd="0" parTransId="{506241A2-9826-41C3-8ED8-8DBD88031CB1}" sibTransId="{C8524723-50B7-41FE-8CE7-0A218F309312}"/>
    <dgm:cxn modelId="{E2FD71FE-CD76-47AA-BB9E-CCD50D4DF203}" type="presOf" srcId="{93FAD26C-49AD-4E1B-92F6-D98F10D84278}" destId="{6F19CAEE-AE77-432C-952C-63250E99A1BF}" srcOrd="0" destOrd="0" presId="urn:microsoft.com/office/officeart/2018/2/layout/IconCircleList"/>
    <dgm:cxn modelId="{8991C765-BEAD-47D2-9534-12B489A307DC}" type="presParOf" srcId="{E3F3CBE2-1406-4D5F-9992-1D55DAAA4B38}" destId="{82B0BDA1-0748-4311-8BCF-47E932EE202A}" srcOrd="0" destOrd="0" presId="urn:microsoft.com/office/officeart/2018/2/layout/IconCircleList"/>
    <dgm:cxn modelId="{0256CDF3-71B1-4B54-86F5-881B07DF0D25}" type="presParOf" srcId="{82B0BDA1-0748-4311-8BCF-47E932EE202A}" destId="{D8AC31E6-7ED0-498F-9171-0D976752EC36}" srcOrd="0" destOrd="0" presId="urn:microsoft.com/office/officeart/2018/2/layout/IconCircleList"/>
    <dgm:cxn modelId="{FE967C7C-1DA2-4C41-A41A-9BE28F8A24C8}" type="presParOf" srcId="{D8AC31E6-7ED0-498F-9171-0D976752EC36}" destId="{542DAF61-0090-4472-9BF8-3A42AD920448}" srcOrd="0" destOrd="0" presId="urn:microsoft.com/office/officeart/2018/2/layout/IconCircleList"/>
    <dgm:cxn modelId="{C36E3AD8-B21F-4301-B2C0-25F98CB5034C}" type="presParOf" srcId="{D8AC31E6-7ED0-498F-9171-0D976752EC36}" destId="{095E7DDE-C0DA-431B-986F-2C6E94046B78}" srcOrd="1" destOrd="0" presId="urn:microsoft.com/office/officeart/2018/2/layout/IconCircleList"/>
    <dgm:cxn modelId="{07AB0177-985D-4AF7-A54F-4BD31747A6DB}" type="presParOf" srcId="{D8AC31E6-7ED0-498F-9171-0D976752EC36}" destId="{F0E68F49-E341-4733-B345-B533463D068B}" srcOrd="2" destOrd="0" presId="urn:microsoft.com/office/officeart/2018/2/layout/IconCircleList"/>
    <dgm:cxn modelId="{16ABCD09-DAD7-43AA-97FA-381465A0E662}" type="presParOf" srcId="{D8AC31E6-7ED0-498F-9171-0D976752EC36}" destId="{F8FECF84-F2AB-4B59-BBCA-66B9C2AABF5E}" srcOrd="3" destOrd="0" presId="urn:microsoft.com/office/officeart/2018/2/layout/IconCircleList"/>
    <dgm:cxn modelId="{3262118D-6A79-4BDD-B0AA-4DFD7CF479D4}" type="presParOf" srcId="{82B0BDA1-0748-4311-8BCF-47E932EE202A}" destId="{F1E61CF9-70C6-4351-93B1-75C7B160C7C6}" srcOrd="1" destOrd="0" presId="urn:microsoft.com/office/officeart/2018/2/layout/IconCircleList"/>
    <dgm:cxn modelId="{AAA443C6-46F9-4D4E-9D6B-F9ADDE3ED4A3}" type="presParOf" srcId="{82B0BDA1-0748-4311-8BCF-47E932EE202A}" destId="{6B6F60EC-3128-43A2-9BE3-A4CF69886C4B}" srcOrd="2" destOrd="0" presId="urn:microsoft.com/office/officeart/2018/2/layout/IconCircleList"/>
    <dgm:cxn modelId="{CB9BF9C9-84C0-4CF2-A172-86BED09F24BC}" type="presParOf" srcId="{6B6F60EC-3128-43A2-9BE3-A4CF69886C4B}" destId="{6B07AE69-7049-4761-8E18-3563501E93E1}" srcOrd="0" destOrd="0" presId="urn:microsoft.com/office/officeart/2018/2/layout/IconCircleList"/>
    <dgm:cxn modelId="{688A2BBE-BABF-4CC4-B7D3-BA7676641830}" type="presParOf" srcId="{6B6F60EC-3128-43A2-9BE3-A4CF69886C4B}" destId="{1A4B48BF-6762-4C23-A137-FE1CF4007A06}" srcOrd="1" destOrd="0" presId="urn:microsoft.com/office/officeart/2018/2/layout/IconCircleList"/>
    <dgm:cxn modelId="{16896833-C2C1-4604-9054-AF3CFC9F6403}" type="presParOf" srcId="{6B6F60EC-3128-43A2-9BE3-A4CF69886C4B}" destId="{ACDDC310-EA3C-4642-BE68-2B7559C44951}" srcOrd="2" destOrd="0" presId="urn:microsoft.com/office/officeart/2018/2/layout/IconCircleList"/>
    <dgm:cxn modelId="{E3108926-C12C-46B9-A73C-DA246C680E08}" type="presParOf" srcId="{6B6F60EC-3128-43A2-9BE3-A4CF69886C4B}" destId="{6F19CAEE-AE77-432C-952C-63250E99A1BF}" srcOrd="3" destOrd="0" presId="urn:microsoft.com/office/officeart/2018/2/layout/IconCircleList"/>
    <dgm:cxn modelId="{9F4DC719-2EC9-4B85-92B0-A6ED0936A90D}" type="presParOf" srcId="{82B0BDA1-0748-4311-8BCF-47E932EE202A}" destId="{B97337DF-4857-4794-9C7A-C9406AEBE8F4}" srcOrd="3" destOrd="0" presId="urn:microsoft.com/office/officeart/2018/2/layout/IconCircleList"/>
    <dgm:cxn modelId="{EEF98CA6-2374-4FF3-B14B-D58DC956CB84}" type="presParOf" srcId="{82B0BDA1-0748-4311-8BCF-47E932EE202A}" destId="{BF982095-B1DA-4216-9F4D-E68692497A83}" srcOrd="4" destOrd="0" presId="urn:microsoft.com/office/officeart/2018/2/layout/IconCircleList"/>
    <dgm:cxn modelId="{11315783-DECD-4F0C-B573-25C0E7CEAFE8}" type="presParOf" srcId="{BF982095-B1DA-4216-9F4D-E68692497A83}" destId="{0FE0E437-1363-4CE3-A8B9-8BE38D272A94}" srcOrd="0" destOrd="0" presId="urn:microsoft.com/office/officeart/2018/2/layout/IconCircleList"/>
    <dgm:cxn modelId="{F6630832-E287-4A67-B435-1339A5BDAFAD}" type="presParOf" srcId="{BF982095-B1DA-4216-9F4D-E68692497A83}" destId="{074E6ECF-BCA1-4B39-8C75-48A135A6525D}" srcOrd="1" destOrd="0" presId="urn:microsoft.com/office/officeart/2018/2/layout/IconCircleList"/>
    <dgm:cxn modelId="{6EE5B08A-726A-4E48-B1CB-E8E80A347146}" type="presParOf" srcId="{BF982095-B1DA-4216-9F4D-E68692497A83}" destId="{8E6DDE4E-29DA-42C4-81F4-2B09B2AE34A0}" srcOrd="2" destOrd="0" presId="urn:microsoft.com/office/officeart/2018/2/layout/IconCircleList"/>
    <dgm:cxn modelId="{7E1FD7B6-98C7-4D12-A6A7-B776F259DE90}" type="presParOf" srcId="{BF982095-B1DA-4216-9F4D-E68692497A83}" destId="{4CCD28F7-4CFF-46A1-A2A2-57A0134E6963}" srcOrd="3" destOrd="0" presId="urn:microsoft.com/office/officeart/2018/2/layout/IconCircleList"/>
    <dgm:cxn modelId="{8E206995-AE83-40D8-9F96-963041F472CB}" type="presParOf" srcId="{82B0BDA1-0748-4311-8BCF-47E932EE202A}" destId="{1D7E3CC7-CAF3-40C9-91DA-8CEE064891A0}" srcOrd="5" destOrd="0" presId="urn:microsoft.com/office/officeart/2018/2/layout/IconCircleList"/>
    <dgm:cxn modelId="{0A24209E-D3EF-4424-AA15-F3BAD60133E9}" type="presParOf" srcId="{82B0BDA1-0748-4311-8BCF-47E932EE202A}" destId="{9496B1C9-02F8-4C62-ACD9-DE637916B737}" srcOrd="6" destOrd="0" presId="urn:microsoft.com/office/officeart/2018/2/layout/IconCircleList"/>
    <dgm:cxn modelId="{BC9B3A19-D495-4B9B-943D-63734B73BB08}" type="presParOf" srcId="{9496B1C9-02F8-4C62-ACD9-DE637916B737}" destId="{783378A7-D061-45A1-B340-ABCD1A30B188}" srcOrd="0" destOrd="0" presId="urn:microsoft.com/office/officeart/2018/2/layout/IconCircleList"/>
    <dgm:cxn modelId="{DC3A63D0-F870-4FC0-ACF7-B3CC4912F64E}" type="presParOf" srcId="{9496B1C9-02F8-4C62-ACD9-DE637916B737}" destId="{A330AA52-7E58-4FFB-BFF9-2B8A9C9598D3}" srcOrd="1" destOrd="0" presId="urn:microsoft.com/office/officeart/2018/2/layout/IconCircleList"/>
    <dgm:cxn modelId="{A824D620-FE09-4735-8E8C-48B09A9987F5}" type="presParOf" srcId="{9496B1C9-02F8-4C62-ACD9-DE637916B737}" destId="{C2000B9D-D8CF-4949-9F1A-E32C3FECD5D7}" srcOrd="2" destOrd="0" presId="urn:microsoft.com/office/officeart/2018/2/layout/IconCircleList"/>
    <dgm:cxn modelId="{E6AA5C52-5A39-48B5-98B0-F750C1EB80F2}" type="presParOf" srcId="{9496B1C9-02F8-4C62-ACD9-DE637916B737}" destId="{226B8205-7B78-4787-9B8D-09C215E50CD2}" srcOrd="3" destOrd="0" presId="urn:microsoft.com/office/officeart/2018/2/layout/IconCircleList"/>
    <dgm:cxn modelId="{8C71325E-AE70-481E-B142-FCFAB8A51660}" type="presParOf" srcId="{82B0BDA1-0748-4311-8BCF-47E932EE202A}" destId="{AA6CBC45-F86F-4A5C-A706-4B97B3193053}" srcOrd="7" destOrd="0" presId="urn:microsoft.com/office/officeart/2018/2/layout/IconCircleList"/>
    <dgm:cxn modelId="{E621C696-5987-42D5-989A-82698345413C}" type="presParOf" srcId="{82B0BDA1-0748-4311-8BCF-47E932EE202A}" destId="{FD43E12B-42F5-434C-B535-5126A2CE965E}" srcOrd="8" destOrd="0" presId="urn:microsoft.com/office/officeart/2018/2/layout/IconCircleList"/>
    <dgm:cxn modelId="{FF3049D9-63B4-4B66-A80C-34E148E72943}" type="presParOf" srcId="{FD43E12B-42F5-434C-B535-5126A2CE965E}" destId="{D0CF917B-5E59-462F-86BF-16B3E8E973FF}" srcOrd="0" destOrd="0" presId="urn:microsoft.com/office/officeart/2018/2/layout/IconCircleList"/>
    <dgm:cxn modelId="{9FF01C3C-DF01-4677-AB42-09B902FD275C}" type="presParOf" srcId="{FD43E12B-42F5-434C-B535-5126A2CE965E}" destId="{F4422DC4-46BD-4BE3-B9B6-892BA6E3F43F}" srcOrd="1" destOrd="0" presId="urn:microsoft.com/office/officeart/2018/2/layout/IconCircleList"/>
    <dgm:cxn modelId="{0B82278E-BE80-46CF-BD69-D813A66182DD}" type="presParOf" srcId="{FD43E12B-42F5-434C-B535-5126A2CE965E}" destId="{3C3643E9-8E1A-47A4-85BF-17E381A5EB93}" srcOrd="2" destOrd="0" presId="urn:microsoft.com/office/officeart/2018/2/layout/IconCircleList"/>
    <dgm:cxn modelId="{6F29DC1D-1E09-4CCE-8E79-C6B6AC96A3B1}" type="presParOf" srcId="{FD43E12B-42F5-434C-B535-5126A2CE965E}" destId="{D2BC6A4F-D36D-4713-823C-4CF8786F005E}" srcOrd="3" destOrd="0" presId="urn:microsoft.com/office/officeart/2018/2/layout/IconCircleList"/>
    <dgm:cxn modelId="{1750B6E2-D0FC-4399-8520-BC0C2B903D17}" type="presParOf" srcId="{82B0BDA1-0748-4311-8BCF-47E932EE202A}" destId="{D0CFB359-5733-4470-B380-6AE81392C1D9}" srcOrd="9" destOrd="0" presId="urn:microsoft.com/office/officeart/2018/2/layout/IconCircleList"/>
    <dgm:cxn modelId="{BFF49570-4909-4ACC-B499-ACAD7A04C3EC}" type="presParOf" srcId="{82B0BDA1-0748-4311-8BCF-47E932EE202A}" destId="{28F1DB1B-D87E-43DA-A531-C7A85D77F984}" srcOrd="10" destOrd="0" presId="urn:microsoft.com/office/officeart/2018/2/layout/IconCircleList"/>
    <dgm:cxn modelId="{867D2B63-661B-4742-8490-A04C27E22B63}" type="presParOf" srcId="{28F1DB1B-D87E-43DA-A531-C7A85D77F984}" destId="{F0F55CEE-32BE-44AF-8EC4-87E5DD5E2C38}" srcOrd="0" destOrd="0" presId="urn:microsoft.com/office/officeart/2018/2/layout/IconCircleList"/>
    <dgm:cxn modelId="{C3967277-0DDF-48D6-9728-C932984836C5}" type="presParOf" srcId="{28F1DB1B-D87E-43DA-A531-C7A85D77F984}" destId="{543579FF-A7A3-45CE-BF7C-34A18923C430}" srcOrd="1" destOrd="0" presId="urn:microsoft.com/office/officeart/2018/2/layout/IconCircleList"/>
    <dgm:cxn modelId="{B12A8412-0F29-4D3C-988C-707EF52F8A81}" type="presParOf" srcId="{28F1DB1B-D87E-43DA-A531-C7A85D77F984}" destId="{F4C09569-C2D2-49CD-9D9C-DE925BF71E22}" srcOrd="2" destOrd="0" presId="urn:microsoft.com/office/officeart/2018/2/layout/IconCircleList"/>
    <dgm:cxn modelId="{631133EF-A37F-4376-967C-AAAC4D5FD169}" type="presParOf" srcId="{28F1DB1B-D87E-43DA-A531-C7A85D77F984}" destId="{4D085895-ECD9-4423-9F28-57DFA1C0209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C00B66-5E59-4E14-8F8F-2CFCB4F0F2A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9BD823-AA0E-4434-9C24-29F5DD1C406A}">
      <dgm:prSet/>
      <dgm:spPr/>
      <dgm:t>
        <a:bodyPr/>
        <a:lstStyle/>
        <a:p>
          <a:r>
            <a:rPr lang="en-US"/>
            <a:t>Load</a:t>
          </a:r>
        </a:p>
      </dgm:t>
    </dgm:pt>
    <dgm:pt modelId="{1E03BA77-DB46-4768-B4ED-45C8BAB943E2}" type="parTrans" cxnId="{FDD007D6-9881-45B2-A349-8C6F76932D91}">
      <dgm:prSet/>
      <dgm:spPr/>
      <dgm:t>
        <a:bodyPr/>
        <a:lstStyle/>
        <a:p>
          <a:endParaRPr lang="en-US"/>
        </a:p>
      </dgm:t>
    </dgm:pt>
    <dgm:pt modelId="{46C84ADB-FF6F-49B6-B55F-44084386CDAC}" type="sibTrans" cxnId="{FDD007D6-9881-45B2-A349-8C6F76932D91}">
      <dgm:prSet/>
      <dgm:spPr/>
      <dgm:t>
        <a:bodyPr/>
        <a:lstStyle/>
        <a:p>
          <a:endParaRPr lang="en-US"/>
        </a:p>
      </dgm:t>
    </dgm:pt>
    <dgm:pt modelId="{6543861C-6145-4E3E-B362-E131C272DC17}">
      <dgm:prSet/>
      <dgm:spPr/>
      <dgm:t>
        <a:bodyPr/>
        <a:lstStyle/>
        <a:p>
          <a:r>
            <a:rPr lang="en-US"/>
            <a:t>Load Excel file using pandas</a:t>
          </a:r>
        </a:p>
      </dgm:t>
    </dgm:pt>
    <dgm:pt modelId="{94711399-B88B-46DD-A6B4-6B57ED92C972}" type="parTrans" cxnId="{24D9EE96-19B0-4EB9-8A29-7B011A8A5411}">
      <dgm:prSet/>
      <dgm:spPr/>
      <dgm:t>
        <a:bodyPr/>
        <a:lstStyle/>
        <a:p>
          <a:endParaRPr lang="en-US"/>
        </a:p>
      </dgm:t>
    </dgm:pt>
    <dgm:pt modelId="{9DE5FC74-48ED-417A-8503-BCA5EA425767}" type="sibTrans" cxnId="{24D9EE96-19B0-4EB9-8A29-7B011A8A5411}">
      <dgm:prSet/>
      <dgm:spPr/>
      <dgm:t>
        <a:bodyPr/>
        <a:lstStyle/>
        <a:p>
          <a:endParaRPr lang="en-US"/>
        </a:p>
      </dgm:t>
    </dgm:pt>
    <dgm:pt modelId="{4AC41F2B-5770-49E1-B993-FAA3383DDF85}">
      <dgm:prSet/>
      <dgm:spPr/>
      <dgm:t>
        <a:bodyPr/>
        <a:lstStyle/>
        <a:p>
          <a:r>
            <a:rPr lang="en-US"/>
            <a:t>Fill</a:t>
          </a:r>
        </a:p>
      </dgm:t>
    </dgm:pt>
    <dgm:pt modelId="{EFE06FBD-E879-416D-A4C6-37DDEE96690A}" type="parTrans" cxnId="{83644DC3-3171-41ED-BF79-56D3BB4B3784}">
      <dgm:prSet/>
      <dgm:spPr/>
      <dgm:t>
        <a:bodyPr/>
        <a:lstStyle/>
        <a:p>
          <a:endParaRPr lang="en-US"/>
        </a:p>
      </dgm:t>
    </dgm:pt>
    <dgm:pt modelId="{DBC29684-51FC-4F25-96EA-21C54F9469A8}" type="sibTrans" cxnId="{83644DC3-3171-41ED-BF79-56D3BB4B3784}">
      <dgm:prSet/>
      <dgm:spPr/>
      <dgm:t>
        <a:bodyPr/>
        <a:lstStyle/>
        <a:p>
          <a:endParaRPr lang="en-US"/>
        </a:p>
      </dgm:t>
    </dgm:pt>
    <dgm:pt modelId="{532EC270-2BA6-4E9B-9E57-8E12FE1C0A52}">
      <dgm:prSet/>
      <dgm:spPr/>
      <dgm:t>
        <a:bodyPr/>
        <a:lstStyle/>
        <a:p>
          <a:r>
            <a:rPr lang="en-US"/>
            <a:t>Fill missing values, convert to strings</a:t>
          </a:r>
        </a:p>
      </dgm:t>
    </dgm:pt>
    <dgm:pt modelId="{9A824203-4FE8-48DA-8521-C38DFD7B1B9E}" type="parTrans" cxnId="{2CF7A2FB-8173-45B6-9F88-3EB4BBDF3677}">
      <dgm:prSet/>
      <dgm:spPr/>
      <dgm:t>
        <a:bodyPr/>
        <a:lstStyle/>
        <a:p>
          <a:endParaRPr lang="en-US"/>
        </a:p>
      </dgm:t>
    </dgm:pt>
    <dgm:pt modelId="{097AE11A-D1DD-4169-ACD3-F3DFBDC113C9}" type="sibTrans" cxnId="{2CF7A2FB-8173-45B6-9F88-3EB4BBDF3677}">
      <dgm:prSet/>
      <dgm:spPr/>
      <dgm:t>
        <a:bodyPr/>
        <a:lstStyle/>
        <a:p>
          <a:endParaRPr lang="en-US"/>
        </a:p>
      </dgm:t>
    </dgm:pt>
    <dgm:pt modelId="{A98AC636-2FBE-445D-80AB-AF6DF6A519A9}">
      <dgm:prSet/>
      <dgm:spPr/>
      <dgm:t>
        <a:bodyPr/>
        <a:lstStyle/>
        <a:p>
          <a:r>
            <a:rPr lang="en-US"/>
            <a:t>Combine</a:t>
          </a:r>
        </a:p>
      </dgm:t>
    </dgm:pt>
    <dgm:pt modelId="{422E63E9-05C0-4398-9D64-4B2D1BED94B7}" type="parTrans" cxnId="{6724D3DE-F398-4DFB-AA3C-2B192E208BF7}">
      <dgm:prSet/>
      <dgm:spPr/>
      <dgm:t>
        <a:bodyPr/>
        <a:lstStyle/>
        <a:p>
          <a:endParaRPr lang="en-US"/>
        </a:p>
      </dgm:t>
    </dgm:pt>
    <dgm:pt modelId="{1A35EB7F-5579-4890-B38B-8DC1BCF2DAE5}" type="sibTrans" cxnId="{6724D3DE-F398-4DFB-AA3C-2B192E208BF7}">
      <dgm:prSet/>
      <dgm:spPr/>
      <dgm:t>
        <a:bodyPr/>
        <a:lstStyle/>
        <a:p>
          <a:endParaRPr lang="en-US"/>
        </a:p>
      </dgm:t>
    </dgm:pt>
    <dgm:pt modelId="{3AF2C088-CF05-4379-A4B4-FDE98E5D3A2C}">
      <dgm:prSet/>
      <dgm:spPr/>
      <dgm:t>
        <a:bodyPr/>
        <a:lstStyle/>
        <a:p>
          <a:r>
            <a:rPr lang="en-US"/>
            <a:t>Combine input fields into single text string</a:t>
          </a:r>
        </a:p>
      </dgm:t>
    </dgm:pt>
    <dgm:pt modelId="{1B778FD3-0083-4006-B631-28D74796C2E0}" type="parTrans" cxnId="{3A7A57AB-034E-41EA-BE4B-78CEA94F8F06}">
      <dgm:prSet/>
      <dgm:spPr/>
      <dgm:t>
        <a:bodyPr/>
        <a:lstStyle/>
        <a:p>
          <a:endParaRPr lang="en-US"/>
        </a:p>
      </dgm:t>
    </dgm:pt>
    <dgm:pt modelId="{460BA170-D501-45EB-97DF-6C1500603F1C}" type="sibTrans" cxnId="{3A7A57AB-034E-41EA-BE4B-78CEA94F8F06}">
      <dgm:prSet/>
      <dgm:spPr/>
      <dgm:t>
        <a:bodyPr/>
        <a:lstStyle/>
        <a:p>
          <a:endParaRPr lang="en-US"/>
        </a:p>
      </dgm:t>
    </dgm:pt>
    <dgm:pt modelId="{8544DEB4-162F-4F0D-BB23-327984FCA255}">
      <dgm:prSet/>
      <dgm:spPr/>
      <dgm:t>
        <a:bodyPr/>
        <a:lstStyle/>
        <a:p>
          <a:r>
            <a:rPr lang="en-US"/>
            <a:t>Apply</a:t>
          </a:r>
        </a:p>
      </dgm:t>
    </dgm:pt>
    <dgm:pt modelId="{25B3FF9A-0F54-4751-8A3D-72A5957524DC}" type="parTrans" cxnId="{5792B4B4-E695-4A56-9988-797706084E12}">
      <dgm:prSet/>
      <dgm:spPr/>
      <dgm:t>
        <a:bodyPr/>
        <a:lstStyle/>
        <a:p>
          <a:endParaRPr lang="en-US"/>
        </a:p>
      </dgm:t>
    </dgm:pt>
    <dgm:pt modelId="{1A8B12A6-B9DE-449E-9C55-ED5F195473B2}" type="sibTrans" cxnId="{5792B4B4-E695-4A56-9988-797706084E12}">
      <dgm:prSet/>
      <dgm:spPr/>
      <dgm:t>
        <a:bodyPr/>
        <a:lstStyle/>
        <a:p>
          <a:endParaRPr lang="en-US"/>
        </a:p>
      </dgm:t>
    </dgm:pt>
    <dgm:pt modelId="{59C7A25C-F6E5-41AA-8536-C0AE7050591B}">
      <dgm:prSet/>
      <dgm:spPr/>
      <dgm:t>
        <a:bodyPr/>
        <a:lstStyle/>
        <a:p>
          <a:r>
            <a:rPr lang="en-US"/>
            <a:t>Apply TF-IDF vectorization</a:t>
          </a:r>
        </a:p>
      </dgm:t>
    </dgm:pt>
    <dgm:pt modelId="{2F4C0AC1-6CFC-4A35-9F13-2E04C80BE697}" type="parTrans" cxnId="{65F020B5-05B9-4A88-B7FE-045BB59AEA41}">
      <dgm:prSet/>
      <dgm:spPr/>
      <dgm:t>
        <a:bodyPr/>
        <a:lstStyle/>
        <a:p>
          <a:endParaRPr lang="en-US"/>
        </a:p>
      </dgm:t>
    </dgm:pt>
    <dgm:pt modelId="{D6E113EB-3B10-409A-9FD7-B34A405F0606}" type="sibTrans" cxnId="{65F020B5-05B9-4A88-B7FE-045BB59AEA41}">
      <dgm:prSet/>
      <dgm:spPr/>
      <dgm:t>
        <a:bodyPr/>
        <a:lstStyle/>
        <a:p>
          <a:endParaRPr lang="en-US"/>
        </a:p>
      </dgm:t>
    </dgm:pt>
    <dgm:pt modelId="{83FA1621-4FCB-41EF-808E-A26696864C20}" type="pres">
      <dgm:prSet presAssocID="{59C00B66-5E59-4E14-8F8F-2CFCB4F0F2A4}" presName="Name0" presStyleCnt="0">
        <dgm:presLayoutVars>
          <dgm:dir/>
          <dgm:animLvl val="lvl"/>
          <dgm:resizeHandles val="exact"/>
        </dgm:presLayoutVars>
      </dgm:prSet>
      <dgm:spPr/>
    </dgm:pt>
    <dgm:pt modelId="{ACE3AB4A-93FD-41C8-A336-4AEE8CA63682}" type="pres">
      <dgm:prSet presAssocID="{8544DEB4-162F-4F0D-BB23-327984FCA255}" presName="boxAndChildren" presStyleCnt="0"/>
      <dgm:spPr/>
    </dgm:pt>
    <dgm:pt modelId="{7759F868-0FDC-42E3-98EC-758A20F54E9D}" type="pres">
      <dgm:prSet presAssocID="{8544DEB4-162F-4F0D-BB23-327984FCA255}" presName="parentTextBox" presStyleLbl="alignNode1" presStyleIdx="0" presStyleCnt="4"/>
      <dgm:spPr/>
    </dgm:pt>
    <dgm:pt modelId="{85CC2E7E-9809-453E-ADE4-1BB424D12DEB}" type="pres">
      <dgm:prSet presAssocID="{8544DEB4-162F-4F0D-BB23-327984FCA255}" presName="descendantBox" presStyleLbl="bgAccFollowNode1" presStyleIdx="0" presStyleCnt="4"/>
      <dgm:spPr/>
    </dgm:pt>
    <dgm:pt modelId="{CC84E815-2015-4ED1-97F6-A21D38D84A62}" type="pres">
      <dgm:prSet presAssocID="{1A35EB7F-5579-4890-B38B-8DC1BCF2DAE5}" presName="sp" presStyleCnt="0"/>
      <dgm:spPr/>
    </dgm:pt>
    <dgm:pt modelId="{A10CD5CC-0AD9-4DA5-B01F-8B053C8AF893}" type="pres">
      <dgm:prSet presAssocID="{A98AC636-2FBE-445D-80AB-AF6DF6A519A9}" presName="arrowAndChildren" presStyleCnt="0"/>
      <dgm:spPr/>
    </dgm:pt>
    <dgm:pt modelId="{017AB195-4FFB-4D73-A5C4-516519243D1B}" type="pres">
      <dgm:prSet presAssocID="{A98AC636-2FBE-445D-80AB-AF6DF6A519A9}" presName="parentTextArrow" presStyleLbl="node1" presStyleIdx="0" presStyleCnt="0"/>
      <dgm:spPr/>
    </dgm:pt>
    <dgm:pt modelId="{DD447529-49DC-4359-A5D1-B72540B65E95}" type="pres">
      <dgm:prSet presAssocID="{A98AC636-2FBE-445D-80AB-AF6DF6A519A9}" presName="arrow" presStyleLbl="alignNode1" presStyleIdx="1" presStyleCnt="4"/>
      <dgm:spPr/>
    </dgm:pt>
    <dgm:pt modelId="{1096EE51-521B-4FB0-B533-C3D46D4FABCC}" type="pres">
      <dgm:prSet presAssocID="{A98AC636-2FBE-445D-80AB-AF6DF6A519A9}" presName="descendantArrow" presStyleLbl="bgAccFollowNode1" presStyleIdx="1" presStyleCnt="4"/>
      <dgm:spPr/>
    </dgm:pt>
    <dgm:pt modelId="{CF523336-07EA-46E5-96E6-C2B5B9CE81E8}" type="pres">
      <dgm:prSet presAssocID="{DBC29684-51FC-4F25-96EA-21C54F9469A8}" presName="sp" presStyleCnt="0"/>
      <dgm:spPr/>
    </dgm:pt>
    <dgm:pt modelId="{8D590B27-F1F5-4B2D-A31B-D5E5F67498F8}" type="pres">
      <dgm:prSet presAssocID="{4AC41F2B-5770-49E1-B993-FAA3383DDF85}" presName="arrowAndChildren" presStyleCnt="0"/>
      <dgm:spPr/>
    </dgm:pt>
    <dgm:pt modelId="{1012581D-67F2-4833-A865-4BAFC43D4DCC}" type="pres">
      <dgm:prSet presAssocID="{4AC41F2B-5770-49E1-B993-FAA3383DDF85}" presName="parentTextArrow" presStyleLbl="node1" presStyleIdx="0" presStyleCnt="0"/>
      <dgm:spPr/>
    </dgm:pt>
    <dgm:pt modelId="{1C33E6CE-0DA7-4A93-919B-84EAF18109C7}" type="pres">
      <dgm:prSet presAssocID="{4AC41F2B-5770-49E1-B993-FAA3383DDF85}" presName="arrow" presStyleLbl="alignNode1" presStyleIdx="2" presStyleCnt="4"/>
      <dgm:spPr/>
    </dgm:pt>
    <dgm:pt modelId="{D3DB0448-5AA6-4AAA-B05C-B8426523EC63}" type="pres">
      <dgm:prSet presAssocID="{4AC41F2B-5770-49E1-B993-FAA3383DDF85}" presName="descendantArrow" presStyleLbl="bgAccFollowNode1" presStyleIdx="2" presStyleCnt="4"/>
      <dgm:spPr/>
    </dgm:pt>
    <dgm:pt modelId="{C147D996-0D6B-49B0-9721-78D1AF6CE22D}" type="pres">
      <dgm:prSet presAssocID="{46C84ADB-FF6F-49B6-B55F-44084386CDAC}" presName="sp" presStyleCnt="0"/>
      <dgm:spPr/>
    </dgm:pt>
    <dgm:pt modelId="{2BB671C4-669E-43BB-B33D-8875E130FEF8}" type="pres">
      <dgm:prSet presAssocID="{739BD823-AA0E-4434-9C24-29F5DD1C406A}" presName="arrowAndChildren" presStyleCnt="0"/>
      <dgm:spPr/>
    </dgm:pt>
    <dgm:pt modelId="{7A2D3B52-2D42-463C-8BC1-093710F37580}" type="pres">
      <dgm:prSet presAssocID="{739BD823-AA0E-4434-9C24-29F5DD1C406A}" presName="parentTextArrow" presStyleLbl="node1" presStyleIdx="0" presStyleCnt="0"/>
      <dgm:spPr/>
    </dgm:pt>
    <dgm:pt modelId="{D6B12592-D5F1-40BC-B648-7FB829B76BB6}" type="pres">
      <dgm:prSet presAssocID="{739BD823-AA0E-4434-9C24-29F5DD1C406A}" presName="arrow" presStyleLbl="alignNode1" presStyleIdx="3" presStyleCnt="4"/>
      <dgm:spPr/>
    </dgm:pt>
    <dgm:pt modelId="{BCCA1558-438B-4FD4-B3B5-0DA3C17B9358}" type="pres">
      <dgm:prSet presAssocID="{739BD823-AA0E-4434-9C24-29F5DD1C406A}" presName="descendantArrow" presStyleLbl="bgAccFollowNode1" presStyleIdx="3" presStyleCnt="4"/>
      <dgm:spPr/>
    </dgm:pt>
  </dgm:ptLst>
  <dgm:cxnLst>
    <dgm:cxn modelId="{7C23C611-5722-4162-B327-48210D1EC14D}" type="presOf" srcId="{739BD823-AA0E-4434-9C24-29F5DD1C406A}" destId="{7A2D3B52-2D42-463C-8BC1-093710F37580}" srcOrd="0" destOrd="0" presId="urn:microsoft.com/office/officeart/2016/7/layout/VerticalDownArrowProcess"/>
    <dgm:cxn modelId="{27326015-38FD-4195-80E4-4A9B4789D1F4}" type="presOf" srcId="{59C7A25C-F6E5-41AA-8536-C0AE7050591B}" destId="{85CC2E7E-9809-453E-ADE4-1BB424D12DEB}" srcOrd="0" destOrd="0" presId="urn:microsoft.com/office/officeart/2016/7/layout/VerticalDownArrowProcess"/>
    <dgm:cxn modelId="{AA1B1F2D-C0A3-4617-A432-BD03EF46E1E3}" type="presOf" srcId="{A98AC636-2FBE-445D-80AB-AF6DF6A519A9}" destId="{017AB195-4FFB-4D73-A5C4-516519243D1B}" srcOrd="0" destOrd="0" presId="urn:microsoft.com/office/officeart/2016/7/layout/VerticalDownArrowProcess"/>
    <dgm:cxn modelId="{D6F94B5C-F1C3-41C2-8E7F-94546FB5970F}" type="presOf" srcId="{3AF2C088-CF05-4379-A4B4-FDE98E5D3A2C}" destId="{1096EE51-521B-4FB0-B533-C3D46D4FABCC}" srcOrd="0" destOrd="0" presId="urn:microsoft.com/office/officeart/2016/7/layout/VerticalDownArrowProcess"/>
    <dgm:cxn modelId="{968E157E-0834-4459-9ABC-BF13E0FF878B}" type="presOf" srcId="{4AC41F2B-5770-49E1-B993-FAA3383DDF85}" destId="{1012581D-67F2-4833-A865-4BAFC43D4DCC}" srcOrd="0" destOrd="0" presId="urn:microsoft.com/office/officeart/2016/7/layout/VerticalDownArrowProcess"/>
    <dgm:cxn modelId="{C88C2983-319B-4C24-8007-78C86772741F}" type="presOf" srcId="{A98AC636-2FBE-445D-80AB-AF6DF6A519A9}" destId="{DD447529-49DC-4359-A5D1-B72540B65E95}" srcOrd="1" destOrd="0" presId="urn:microsoft.com/office/officeart/2016/7/layout/VerticalDownArrowProcess"/>
    <dgm:cxn modelId="{24D9EE96-19B0-4EB9-8A29-7B011A8A5411}" srcId="{739BD823-AA0E-4434-9C24-29F5DD1C406A}" destId="{6543861C-6145-4E3E-B362-E131C272DC17}" srcOrd="0" destOrd="0" parTransId="{94711399-B88B-46DD-A6B4-6B57ED92C972}" sibTransId="{9DE5FC74-48ED-417A-8503-BCA5EA425767}"/>
    <dgm:cxn modelId="{98CE8D9B-4C14-41E4-B455-6CB2447EBE68}" type="presOf" srcId="{59C00B66-5E59-4E14-8F8F-2CFCB4F0F2A4}" destId="{83FA1621-4FCB-41EF-808E-A26696864C20}" srcOrd="0" destOrd="0" presId="urn:microsoft.com/office/officeart/2016/7/layout/VerticalDownArrowProcess"/>
    <dgm:cxn modelId="{F0D3AF9C-F9BE-4E90-BADB-5F91E6C7F674}" type="presOf" srcId="{739BD823-AA0E-4434-9C24-29F5DD1C406A}" destId="{D6B12592-D5F1-40BC-B648-7FB829B76BB6}" srcOrd="1" destOrd="0" presId="urn:microsoft.com/office/officeart/2016/7/layout/VerticalDownArrowProcess"/>
    <dgm:cxn modelId="{3A7A57AB-034E-41EA-BE4B-78CEA94F8F06}" srcId="{A98AC636-2FBE-445D-80AB-AF6DF6A519A9}" destId="{3AF2C088-CF05-4379-A4B4-FDE98E5D3A2C}" srcOrd="0" destOrd="0" parTransId="{1B778FD3-0083-4006-B631-28D74796C2E0}" sibTransId="{460BA170-D501-45EB-97DF-6C1500603F1C}"/>
    <dgm:cxn modelId="{3A8C7DB0-56E2-46D9-B6DD-587BE140D68E}" type="presOf" srcId="{8544DEB4-162F-4F0D-BB23-327984FCA255}" destId="{7759F868-0FDC-42E3-98EC-758A20F54E9D}" srcOrd="0" destOrd="0" presId="urn:microsoft.com/office/officeart/2016/7/layout/VerticalDownArrowProcess"/>
    <dgm:cxn modelId="{5792B4B4-E695-4A56-9988-797706084E12}" srcId="{59C00B66-5E59-4E14-8F8F-2CFCB4F0F2A4}" destId="{8544DEB4-162F-4F0D-BB23-327984FCA255}" srcOrd="3" destOrd="0" parTransId="{25B3FF9A-0F54-4751-8A3D-72A5957524DC}" sibTransId="{1A8B12A6-B9DE-449E-9C55-ED5F195473B2}"/>
    <dgm:cxn modelId="{65F020B5-05B9-4A88-B7FE-045BB59AEA41}" srcId="{8544DEB4-162F-4F0D-BB23-327984FCA255}" destId="{59C7A25C-F6E5-41AA-8536-C0AE7050591B}" srcOrd="0" destOrd="0" parTransId="{2F4C0AC1-6CFC-4A35-9F13-2E04C80BE697}" sibTransId="{D6E113EB-3B10-409A-9FD7-B34A405F0606}"/>
    <dgm:cxn modelId="{83644DC3-3171-41ED-BF79-56D3BB4B3784}" srcId="{59C00B66-5E59-4E14-8F8F-2CFCB4F0F2A4}" destId="{4AC41F2B-5770-49E1-B993-FAA3383DDF85}" srcOrd="1" destOrd="0" parTransId="{EFE06FBD-E879-416D-A4C6-37DDEE96690A}" sibTransId="{DBC29684-51FC-4F25-96EA-21C54F9469A8}"/>
    <dgm:cxn modelId="{F928CBC3-C9BC-467C-B5F3-647A1345ACAF}" type="presOf" srcId="{4AC41F2B-5770-49E1-B993-FAA3383DDF85}" destId="{1C33E6CE-0DA7-4A93-919B-84EAF18109C7}" srcOrd="1" destOrd="0" presId="urn:microsoft.com/office/officeart/2016/7/layout/VerticalDownArrowProcess"/>
    <dgm:cxn modelId="{FDD007D6-9881-45B2-A349-8C6F76932D91}" srcId="{59C00B66-5E59-4E14-8F8F-2CFCB4F0F2A4}" destId="{739BD823-AA0E-4434-9C24-29F5DD1C406A}" srcOrd="0" destOrd="0" parTransId="{1E03BA77-DB46-4768-B4ED-45C8BAB943E2}" sibTransId="{46C84ADB-FF6F-49B6-B55F-44084386CDAC}"/>
    <dgm:cxn modelId="{251F44D8-C3F9-4B31-8180-26B0AF68A179}" type="presOf" srcId="{6543861C-6145-4E3E-B362-E131C272DC17}" destId="{BCCA1558-438B-4FD4-B3B5-0DA3C17B9358}" srcOrd="0" destOrd="0" presId="urn:microsoft.com/office/officeart/2016/7/layout/VerticalDownArrowProcess"/>
    <dgm:cxn modelId="{6724D3DE-F398-4DFB-AA3C-2B192E208BF7}" srcId="{59C00B66-5E59-4E14-8F8F-2CFCB4F0F2A4}" destId="{A98AC636-2FBE-445D-80AB-AF6DF6A519A9}" srcOrd="2" destOrd="0" parTransId="{422E63E9-05C0-4398-9D64-4B2D1BED94B7}" sibTransId="{1A35EB7F-5579-4890-B38B-8DC1BCF2DAE5}"/>
    <dgm:cxn modelId="{0B4DEDE8-7FE4-4967-B7BB-95A18E7E03D2}" type="presOf" srcId="{532EC270-2BA6-4E9B-9E57-8E12FE1C0A52}" destId="{D3DB0448-5AA6-4AAA-B05C-B8426523EC63}" srcOrd="0" destOrd="0" presId="urn:microsoft.com/office/officeart/2016/7/layout/VerticalDownArrowProcess"/>
    <dgm:cxn modelId="{2CF7A2FB-8173-45B6-9F88-3EB4BBDF3677}" srcId="{4AC41F2B-5770-49E1-B993-FAA3383DDF85}" destId="{532EC270-2BA6-4E9B-9E57-8E12FE1C0A52}" srcOrd="0" destOrd="0" parTransId="{9A824203-4FE8-48DA-8521-C38DFD7B1B9E}" sibTransId="{097AE11A-D1DD-4169-ACD3-F3DFBDC113C9}"/>
    <dgm:cxn modelId="{CF50712D-730A-4EA1-89BD-353BCE2E2B6B}" type="presParOf" srcId="{83FA1621-4FCB-41EF-808E-A26696864C20}" destId="{ACE3AB4A-93FD-41C8-A336-4AEE8CA63682}" srcOrd="0" destOrd="0" presId="urn:microsoft.com/office/officeart/2016/7/layout/VerticalDownArrowProcess"/>
    <dgm:cxn modelId="{6D09C0CD-EC19-4380-8A7B-F91BDE313B82}" type="presParOf" srcId="{ACE3AB4A-93FD-41C8-A336-4AEE8CA63682}" destId="{7759F868-0FDC-42E3-98EC-758A20F54E9D}" srcOrd="0" destOrd="0" presId="urn:microsoft.com/office/officeart/2016/7/layout/VerticalDownArrowProcess"/>
    <dgm:cxn modelId="{E36CDE1B-47F0-4890-8D05-459D1DBAA188}" type="presParOf" srcId="{ACE3AB4A-93FD-41C8-A336-4AEE8CA63682}" destId="{85CC2E7E-9809-453E-ADE4-1BB424D12DEB}" srcOrd="1" destOrd="0" presId="urn:microsoft.com/office/officeart/2016/7/layout/VerticalDownArrowProcess"/>
    <dgm:cxn modelId="{A5DD7271-24D3-436D-B0A3-3782F8F35176}" type="presParOf" srcId="{83FA1621-4FCB-41EF-808E-A26696864C20}" destId="{CC84E815-2015-4ED1-97F6-A21D38D84A62}" srcOrd="1" destOrd="0" presId="urn:microsoft.com/office/officeart/2016/7/layout/VerticalDownArrowProcess"/>
    <dgm:cxn modelId="{5A37CF72-5A55-4286-B22E-DDDA1B2DC31D}" type="presParOf" srcId="{83FA1621-4FCB-41EF-808E-A26696864C20}" destId="{A10CD5CC-0AD9-4DA5-B01F-8B053C8AF893}" srcOrd="2" destOrd="0" presId="urn:microsoft.com/office/officeart/2016/7/layout/VerticalDownArrowProcess"/>
    <dgm:cxn modelId="{DD9564F8-E9F6-4B8D-B4E6-96D2E68CD56B}" type="presParOf" srcId="{A10CD5CC-0AD9-4DA5-B01F-8B053C8AF893}" destId="{017AB195-4FFB-4D73-A5C4-516519243D1B}" srcOrd="0" destOrd="0" presId="urn:microsoft.com/office/officeart/2016/7/layout/VerticalDownArrowProcess"/>
    <dgm:cxn modelId="{23A0E3C7-1053-4586-849F-2547F1099543}" type="presParOf" srcId="{A10CD5CC-0AD9-4DA5-B01F-8B053C8AF893}" destId="{DD447529-49DC-4359-A5D1-B72540B65E95}" srcOrd="1" destOrd="0" presId="urn:microsoft.com/office/officeart/2016/7/layout/VerticalDownArrowProcess"/>
    <dgm:cxn modelId="{87011E25-77DC-4156-84EC-580039A5F020}" type="presParOf" srcId="{A10CD5CC-0AD9-4DA5-B01F-8B053C8AF893}" destId="{1096EE51-521B-4FB0-B533-C3D46D4FABCC}" srcOrd="2" destOrd="0" presId="urn:microsoft.com/office/officeart/2016/7/layout/VerticalDownArrowProcess"/>
    <dgm:cxn modelId="{E273E500-3733-48F6-837B-3EAC47CBD209}" type="presParOf" srcId="{83FA1621-4FCB-41EF-808E-A26696864C20}" destId="{CF523336-07EA-46E5-96E6-C2B5B9CE81E8}" srcOrd="3" destOrd="0" presId="urn:microsoft.com/office/officeart/2016/7/layout/VerticalDownArrowProcess"/>
    <dgm:cxn modelId="{31FB0E68-F450-45DF-A5CC-94C2D29782F0}" type="presParOf" srcId="{83FA1621-4FCB-41EF-808E-A26696864C20}" destId="{8D590B27-F1F5-4B2D-A31B-D5E5F67498F8}" srcOrd="4" destOrd="0" presId="urn:microsoft.com/office/officeart/2016/7/layout/VerticalDownArrowProcess"/>
    <dgm:cxn modelId="{1E581044-20C3-4CC8-B43A-AC8758D9CFCB}" type="presParOf" srcId="{8D590B27-F1F5-4B2D-A31B-D5E5F67498F8}" destId="{1012581D-67F2-4833-A865-4BAFC43D4DCC}" srcOrd="0" destOrd="0" presId="urn:microsoft.com/office/officeart/2016/7/layout/VerticalDownArrowProcess"/>
    <dgm:cxn modelId="{B347E65B-C967-459E-B40C-04FA57EFD1C5}" type="presParOf" srcId="{8D590B27-F1F5-4B2D-A31B-D5E5F67498F8}" destId="{1C33E6CE-0DA7-4A93-919B-84EAF18109C7}" srcOrd="1" destOrd="0" presId="urn:microsoft.com/office/officeart/2016/7/layout/VerticalDownArrowProcess"/>
    <dgm:cxn modelId="{5A9B435B-1F9F-42F0-A3DD-F948B7D7C94B}" type="presParOf" srcId="{8D590B27-F1F5-4B2D-A31B-D5E5F67498F8}" destId="{D3DB0448-5AA6-4AAA-B05C-B8426523EC63}" srcOrd="2" destOrd="0" presId="urn:microsoft.com/office/officeart/2016/7/layout/VerticalDownArrowProcess"/>
    <dgm:cxn modelId="{6E9EEE80-CF57-4F0E-A41D-7D3E96348834}" type="presParOf" srcId="{83FA1621-4FCB-41EF-808E-A26696864C20}" destId="{C147D996-0D6B-49B0-9721-78D1AF6CE22D}" srcOrd="5" destOrd="0" presId="urn:microsoft.com/office/officeart/2016/7/layout/VerticalDownArrowProcess"/>
    <dgm:cxn modelId="{950C177D-1455-4803-AE69-8F8E5DB1815B}" type="presParOf" srcId="{83FA1621-4FCB-41EF-808E-A26696864C20}" destId="{2BB671C4-669E-43BB-B33D-8875E130FEF8}" srcOrd="6" destOrd="0" presId="urn:microsoft.com/office/officeart/2016/7/layout/VerticalDownArrowProcess"/>
    <dgm:cxn modelId="{877E0BE6-48A6-4A95-9FDC-736C57C20DF9}" type="presParOf" srcId="{2BB671C4-669E-43BB-B33D-8875E130FEF8}" destId="{7A2D3B52-2D42-463C-8BC1-093710F37580}" srcOrd="0" destOrd="0" presId="urn:microsoft.com/office/officeart/2016/7/layout/VerticalDownArrowProcess"/>
    <dgm:cxn modelId="{66576EFE-49B3-47C8-9FE2-BF948EDBEEA9}" type="presParOf" srcId="{2BB671C4-669E-43BB-B33D-8875E130FEF8}" destId="{D6B12592-D5F1-40BC-B648-7FB829B76BB6}" srcOrd="1" destOrd="0" presId="urn:microsoft.com/office/officeart/2016/7/layout/VerticalDownArrowProcess"/>
    <dgm:cxn modelId="{0CEE86CA-FFDE-4338-A90E-3A59A57D3985}" type="presParOf" srcId="{2BB671C4-669E-43BB-B33D-8875E130FEF8}" destId="{BCCA1558-438B-4FD4-B3B5-0DA3C17B935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9F7A4C-C76A-4CB2-9D6A-C73DE71B5A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588031A-50B2-4F83-9247-E4A24B948CB7}">
      <dgm:prSet/>
      <dgm:spPr/>
      <dgm:t>
        <a:bodyPr/>
        <a:lstStyle/>
        <a:p>
          <a:r>
            <a:rPr lang="en-US"/>
            <a:t>Model: MultiOutputClassifier</a:t>
          </a:r>
        </a:p>
      </dgm:t>
    </dgm:pt>
    <dgm:pt modelId="{214D22D6-890C-4DCC-9E96-BC9BC001F296}" type="parTrans" cxnId="{8A556478-3E52-45FF-809C-433D03765568}">
      <dgm:prSet/>
      <dgm:spPr/>
      <dgm:t>
        <a:bodyPr/>
        <a:lstStyle/>
        <a:p>
          <a:endParaRPr lang="en-US"/>
        </a:p>
      </dgm:t>
    </dgm:pt>
    <dgm:pt modelId="{3391FD1A-4DB6-47F6-BCD6-4DAF5B5B5DC0}" type="sibTrans" cxnId="{8A556478-3E52-45FF-809C-433D03765568}">
      <dgm:prSet/>
      <dgm:spPr/>
      <dgm:t>
        <a:bodyPr/>
        <a:lstStyle/>
        <a:p>
          <a:endParaRPr lang="en-US"/>
        </a:p>
      </dgm:t>
    </dgm:pt>
    <dgm:pt modelId="{F51C609C-52F4-4293-80EA-3D8BB7AD7A1E}">
      <dgm:prSet/>
      <dgm:spPr/>
      <dgm:t>
        <a:bodyPr/>
        <a:lstStyle/>
        <a:p>
          <a:r>
            <a:rPr lang="en-US"/>
            <a:t>Base: RandomForestClassifier</a:t>
          </a:r>
        </a:p>
      </dgm:t>
    </dgm:pt>
    <dgm:pt modelId="{84A326EE-B4EE-4068-BBDE-D838C4E5CDCF}" type="parTrans" cxnId="{8A8B72D3-A970-4CD8-A207-ABEC0A8B8544}">
      <dgm:prSet/>
      <dgm:spPr/>
      <dgm:t>
        <a:bodyPr/>
        <a:lstStyle/>
        <a:p>
          <a:endParaRPr lang="en-US"/>
        </a:p>
      </dgm:t>
    </dgm:pt>
    <dgm:pt modelId="{0E25F04F-B493-4CB7-9B78-0406D2E6F417}" type="sibTrans" cxnId="{8A8B72D3-A970-4CD8-A207-ABEC0A8B8544}">
      <dgm:prSet/>
      <dgm:spPr/>
      <dgm:t>
        <a:bodyPr/>
        <a:lstStyle/>
        <a:p>
          <a:endParaRPr lang="en-US"/>
        </a:p>
      </dgm:t>
    </dgm:pt>
    <dgm:pt modelId="{1D2F495C-E27D-4BCE-B1EA-25C898B177C1}">
      <dgm:prSet/>
      <dgm:spPr/>
      <dgm:t>
        <a:bodyPr/>
        <a:lstStyle/>
        <a:p>
          <a:r>
            <a:rPr lang="en-US"/>
            <a:t>Input: TF-IDF matrix of case details</a:t>
          </a:r>
        </a:p>
      </dgm:t>
    </dgm:pt>
    <dgm:pt modelId="{4A2CF750-81B2-487C-8CE3-BCE41F4078C1}" type="parTrans" cxnId="{3ADB551F-F652-422A-9D3E-63FD6B7819D9}">
      <dgm:prSet/>
      <dgm:spPr/>
      <dgm:t>
        <a:bodyPr/>
        <a:lstStyle/>
        <a:p>
          <a:endParaRPr lang="en-US"/>
        </a:p>
      </dgm:t>
    </dgm:pt>
    <dgm:pt modelId="{C341AA96-96B1-4CEF-BC5D-1A8BC2FF8FD3}" type="sibTrans" cxnId="{3ADB551F-F652-422A-9D3E-63FD6B7819D9}">
      <dgm:prSet/>
      <dgm:spPr/>
      <dgm:t>
        <a:bodyPr/>
        <a:lstStyle/>
        <a:p>
          <a:endParaRPr lang="en-US"/>
        </a:p>
      </dgm:t>
    </dgm:pt>
    <dgm:pt modelId="{1800062E-460E-48B7-8CA0-B7BD2EA77015}">
      <dgm:prSet/>
      <dgm:spPr/>
      <dgm:t>
        <a:bodyPr/>
        <a:lstStyle/>
        <a:p>
          <a:r>
            <a:rPr lang="en-US"/>
            <a:t>Output: Five predicted fields (multi-label classification)</a:t>
          </a:r>
        </a:p>
      </dgm:t>
    </dgm:pt>
    <dgm:pt modelId="{4866DB12-5E3A-4BB5-909D-CDC321CDA6E1}" type="parTrans" cxnId="{9285F646-A71C-437D-85F8-12B79DBED739}">
      <dgm:prSet/>
      <dgm:spPr/>
      <dgm:t>
        <a:bodyPr/>
        <a:lstStyle/>
        <a:p>
          <a:endParaRPr lang="en-US"/>
        </a:p>
      </dgm:t>
    </dgm:pt>
    <dgm:pt modelId="{2E32EF4A-5298-4651-976E-AECF775F36EE}" type="sibTrans" cxnId="{9285F646-A71C-437D-85F8-12B79DBED739}">
      <dgm:prSet/>
      <dgm:spPr/>
      <dgm:t>
        <a:bodyPr/>
        <a:lstStyle/>
        <a:p>
          <a:endParaRPr lang="en-US"/>
        </a:p>
      </dgm:t>
    </dgm:pt>
    <dgm:pt modelId="{59593051-3751-4381-82F5-9850DBA589A7}" type="pres">
      <dgm:prSet presAssocID="{C29F7A4C-C76A-4CB2-9D6A-C73DE71B5AA2}" presName="root" presStyleCnt="0">
        <dgm:presLayoutVars>
          <dgm:dir/>
          <dgm:resizeHandles val="exact"/>
        </dgm:presLayoutVars>
      </dgm:prSet>
      <dgm:spPr/>
    </dgm:pt>
    <dgm:pt modelId="{171BDF27-05AB-4BF5-A4EE-7C91BE2DCA85}" type="pres">
      <dgm:prSet presAssocID="{C588031A-50B2-4F83-9247-E4A24B948CB7}" presName="compNode" presStyleCnt="0"/>
      <dgm:spPr/>
    </dgm:pt>
    <dgm:pt modelId="{BBCAFA48-2C42-4694-A021-19F877E0EFE4}" type="pres">
      <dgm:prSet presAssocID="{C588031A-50B2-4F83-9247-E4A24B948CB7}" presName="bgRect" presStyleLbl="bgShp" presStyleIdx="0" presStyleCnt="4"/>
      <dgm:spPr/>
    </dgm:pt>
    <dgm:pt modelId="{CE679969-27CA-475B-B009-A6325DC84513}" type="pres">
      <dgm:prSet presAssocID="{C588031A-50B2-4F83-9247-E4A24B948C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F94413E-230A-45F6-8857-CF265801B377}" type="pres">
      <dgm:prSet presAssocID="{C588031A-50B2-4F83-9247-E4A24B948CB7}" presName="spaceRect" presStyleCnt="0"/>
      <dgm:spPr/>
    </dgm:pt>
    <dgm:pt modelId="{E5626395-7D32-44DF-9DD1-D89156635FB8}" type="pres">
      <dgm:prSet presAssocID="{C588031A-50B2-4F83-9247-E4A24B948CB7}" presName="parTx" presStyleLbl="revTx" presStyleIdx="0" presStyleCnt="4">
        <dgm:presLayoutVars>
          <dgm:chMax val="0"/>
          <dgm:chPref val="0"/>
        </dgm:presLayoutVars>
      </dgm:prSet>
      <dgm:spPr/>
    </dgm:pt>
    <dgm:pt modelId="{FE81DD0E-52AF-459E-9D79-DCA3E1EBB972}" type="pres">
      <dgm:prSet presAssocID="{3391FD1A-4DB6-47F6-BCD6-4DAF5B5B5DC0}" presName="sibTrans" presStyleCnt="0"/>
      <dgm:spPr/>
    </dgm:pt>
    <dgm:pt modelId="{10A3D8AB-35AA-4B27-AA0E-70F677E139DA}" type="pres">
      <dgm:prSet presAssocID="{F51C609C-52F4-4293-80EA-3D8BB7AD7A1E}" presName="compNode" presStyleCnt="0"/>
      <dgm:spPr/>
    </dgm:pt>
    <dgm:pt modelId="{CC85C6F2-CA25-4477-9DA7-425DA74F9750}" type="pres">
      <dgm:prSet presAssocID="{F51C609C-52F4-4293-80EA-3D8BB7AD7A1E}" presName="bgRect" presStyleLbl="bgShp" presStyleIdx="1" presStyleCnt="4"/>
      <dgm:spPr/>
    </dgm:pt>
    <dgm:pt modelId="{C3F7FFD9-A9BF-4ABE-834C-7F5B99D884E3}" type="pres">
      <dgm:prSet presAssocID="{F51C609C-52F4-4293-80EA-3D8BB7AD7A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EBE523A2-9D71-483D-B28D-3A0786192AB6}" type="pres">
      <dgm:prSet presAssocID="{F51C609C-52F4-4293-80EA-3D8BB7AD7A1E}" presName="spaceRect" presStyleCnt="0"/>
      <dgm:spPr/>
    </dgm:pt>
    <dgm:pt modelId="{AE2E8FD7-5F89-4386-8809-3DE419968DD2}" type="pres">
      <dgm:prSet presAssocID="{F51C609C-52F4-4293-80EA-3D8BB7AD7A1E}" presName="parTx" presStyleLbl="revTx" presStyleIdx="1" presStyleCnt="4">
        <dgm:presLayoutVars>
          <dgm:chMax val="0"/>
          <dgm:chPref val="0"/>
        </dgm:presLayoutVars>
      </dgm:prSet>
      <dgm:spPr/>
    </dgm:pt>
    <dgm:pt modelId="{C365343A-CA3C-4B91-991A-F8FEF16FA8AC}" type="pres">
      <dgm:prSet presAssocID="{0E25F04F-B493-4CB7-9B78-0406D2E6F417}" presName="sibTrans" presStyleCnt="0"/>
      <dgm:spPr/>
    </dgm:pt>
    <dgm:pt modelId="{3BD04C19-6D3D-4B3B-88D7-1F01E2517C98}" type="pres">
      <dgm:prSet presAssocID="{1D2F495C-E27D-4BCE-B1EA-25C898B177C1}" presName="compNode" presStyleCnt="0"/>
      <dgm:spPr/>
    </dgm:pt>
    <dgm:pt modelId="{BBD64BF8-0873-4655-A4E9-EF34B0ADA6F7}" type="pres">
      <dgm:prSet presAssocID="{1D2F495C-E27D-4BCE-B1EA-25C898B177C1}" presName="bgRect" presStyleLbl="bgShp" presStyleIdx="2" presStyleCnt="4"/>
      <dgm:spPr/>
    </dgm:pt>
    <dgm:pt modelId="{0EB6B9DF-E442-44C8-A310-4225F21A75C6}" type="pres">
      <dgm:prSet presAssocID="{1D2F495C-E27D-4BCE-B1EA-25C898B177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074911C-4922-4E84-B30E-E2E87EFA8EEA}" type="pres">
      <dgm:prSet presAssocID="{1D2F495C-E27D-4BCE-B1EA-25C898B177C1}" presName="spaceRect" presStyleCnt="0"/>
      <dgm:spPr/>
    </dgm:pt>
    <dgm:pt modelId="{9D83C1A9-71DA-4F0A-9DF3-D9B1940172A1}" type="pres">
      <dgm:prSet presAssocID="{1D2F495C-E27D-4BCE-B1EA-25C898B177C1}" presName="parTx" presStyleLbl="revTx" presStyleIdx="2" presStyleCnt="4">
        <dgm:presLayoutVars>
          <dgm:chMax val="0"/>
          <dgm:chPref val="0"/>
        </dgm:presLayoutVars>
      </dgm:prSet>
      <dgm:spPr/>
    </dgm:pt>
    <dgm:pt modelId="{04FEB57A-B313-452F-B0C4-1BC328C83783}" type="pres">
      <dgm:prSet presAssocID="{C341AA96-96B1-4CEF-BC5D-1A8BC2FF8FD3}" presName="sibTrans" presStyleCnt="0"/>
      <dgm:spPr/>
    </dgm:pt>
    <dgm:pt modelId="{1F1CE3C5-1444-4ECC-89A9-6835B77D9B83}" type="pres">
      <dgm:prSet presAssocID="{1800062E-460E-48B7-8CA0-B7BD2EA77015}" presName="compNode" presStyleCnt="0"/>
      <dgm:spPr/>
    </dgm:pt>
    <dgm:pt modelId="{80A871A3-8975-4E12-B617-7015777B810B}" type="pres">
      <dgm:prSet presAssocID="{1800062E-460E-48B7-8CA0-B7BD2EA77015}" presName="bgRect" presStyleLbl="bgShp" presStyleIdx="3" presStyleCnt="4"/>
      <dgm:spPr/>
    </dgm:pt>
    <dgm:pt modelId="{11DA6FA1-4FB1-415D-89EE-45E3649535D8}" type="pres">
      <dgm:prSet presAssocID="{1800062E-460E-48B7-8CA0-B7BD2EA770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BDAC8B-55B6-45BC-B5D0-15A50F480A5C}" type="pres">
      <dgm:prSet presAssocID="{1800062E-460E-48B7-8CA0-B7BD2EA77015}" presName="spaceRect" presStyleCnt="0"/>
      <dgm:spPr/>
    </dgm:pt>
    <dgm:pt modelId="{654DFB63-4E9D-4DE1-9E9D-3D4E92F3CD5C}" type="pres">
      <dgm:prSet presAssocID="{1800062E-460E-48B7-8CA0-B7BD2EA7701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B6E606-CD08-4147-888D-B3B6CB5AAFA9}" type="presOf" srcId="{1800062E-460E-48B7-8CA0-B7BD2EA77015}" destId="{654DFB63-4E9D-4DE1-9E9D-3D4E92F3CD5C}" srcOrd="0" destOrd="0" presId="urn:microsoft.com/office/officeart/2018/2/layout/IconVerticalSolidList"/>
    <dgm:cxn modelId="{3CC4A010-49F0-4435-A74F-88F569BFB5FF}" type="presOf" srcId="{F51C609C-52F4-4293-80EA-3D8BB7AD7A1E}" destId="{AE2E8FD7-5F89-4386-8809-3DE419968DD2}" srcOrd="0" destOrd="0" presId="urn:microsoft.com/office/officeart/2018/2/layout/IconVerticalSolidList"/>
    <dgm:cxn modelId="{0EA3A71A-C3B3-4B8E-A1F7-3B1540C8ED27}" type="presOf" srcId="{1D2F495C-E27D-4BCE-B1EA-25C898B177C1}" destId="{9D83C1A9-71DA-4F0A-9DF3-D9B1940172A1}" srcOrd="0" destOrd="0" presId="urn:microsoft.com/office/officeart/2018/2/layout/IconVerticalSolidList"/>
    <dgm:cxn modelId="{3ADB551F-F652-422A-9D3E-63FD6B7819D9}" srcId="{C29F7A4C-C76A-4CB2-9D6A-C73DE71B5AA2}" destId="{1D2F495C-E27D-4BCE-B1EA-25C898B177C1}" srcOrd="2" destOrd="0" parTransId="{4A2CF750-81B2-487C-8CE3-BCE41F4078C1}" sibTransId="{C341AA96-96B1-4CEF-BC5D-1A8BC2FF8FD3}"/>
    <dgm:cxn modelId="{9285F646-A71C-437D-85F8-12B79DBED739}" srcId="{C29F7A4C-C76A-4CB2-9D6A-C73DE71B5AA2}" destId="{1800062E-460E-48B7-8CA0-B7BD2EA77015}" srcOrd="3" destOrd="0" parTransId="{4866DB12-5E3A-4BB5-909D-CDC321CDA6E1}" sibTransId="{2E32EF4A-5298-4651-976E-AECF775F36EE}"/>
    <dgm:cxn modelId="{E37DA854-95E8-45C7-B3B5-A69C147396C3}" type="presOf" srcId="{C29F7A4C-C76A-4CB2-9D6A-C73DE71B5AA2}" destId="{59593051-3751-4381-82F5-9850DBA589A7}" srcOrd="0" destOrd="0" presId="urn:microsoft.com/office/officeart/2018/2/layout/IconVerticalSolidList"/>
    <dgm:cxn modelId="{8A556478-3E52-45FF-809C-433D03765568}" srcId="{C29F7A4C-C76A-4CB2-9D6A-C73DE71B5AA2}" destId="{C588031A-50B2-4F83-9247-E4A24B948CB7}" srcOrd="0" destOrd="0" parTransId="{214D22D6-890C-4DCC-9E96-BC9BC001F296}" sibTransId="{3391FD1A-4DB6-47F6-BCD6-4DAF5B5B5DC0}"/>
    <dgm:cxn modelId="{A885B1C6-70DA-4E7D-8157-C6ADEBE80D77}" type="presOf" srcId="{C588031A-50B2-4F83-9247-E4A24B948CB7}" destId="{E5626395-7D32-44DF-9DD1-D89156635FB8}" srcOrd="0" destOrd="0" presId="urn:microsoft.com/office/officeart/2018/2/layout/IconVerticalSolidList"/>
    <dgm:cxn modelId="{8A8B72D3-A970-4CD8-A207-ABEC0A8B8544}" srcId="{C29F7A4C-C76A-4CB2-9D6A-C73DE71B5AA2}" destId="{F51C609C-52F4-4293-80EA-3D8BB7AD7A1E}" srcOrd="1" destOrd="0" parTransId="{84A326EE-B4EE-4068-BBDE-D838C4E5CDCF}" sibTransId="{0E25F04F-B493-4CB7-9B78-0406D2E6F417}"/>
    <dgm:cxn modelId="{408A244B-BC3A-4A43-9E27-EA85A793733A}" type="presParOf" srcId="{59593051-3751-4381-82F5-9850DBA589A7}" destId="{171BDF27-05AB-4BF5-A4EE-7C91BE2DCA85}" srcOrd="0" destOrd="0" presId="urn:microsoft.com/office/officeart/2018/2/layout/IconVerticalSolidList"/>
    <dgm:cxn modelId="{C60FA662-E591-449F-9E0B-DECC7FF1DDA5}" type="presParOf" srcId="{171BDF27-05AB-4BF5-A4EE-7C91BE2DCA85}" destId="{BBCAFA48-2C42-4694-A021-19F877E0EFE4}" srcOrd="0" destOrd="0" presId="urn:microsoft.com/office/officeart/2018/2/layout/IconVerticalSolidList"/>
    <dgm:cxn modelId="{009BA2FF-35C1-4AE1-B076-637E0027CBF9}" type="presParOf" srcId="{171BDF27-05AB-4BF5-A4EE-7C91BE2DCA85}" destId="{CE679969-27CA-475B-B009-A6325DC84513}" srcOrd="1" destOrd="0" presId="urn:microsoft.com/office/officeart/2018/2/layout/IconVerticalSolidList"/>
    <dgm:cxn modelId="{B282C08D-9582-4830-9725-181E683D2829}" type="presParOf" srcId="{171BDF27-05AB-4BF5-A4EE-7C91BE2DCA85}" destId="{5F94413E-230A-45F6-8857-CF265801B377}" srcOrd="2" destOrd="0" presId="urn:microsoft.com/office/officeart/2018/2/layout/IconVerticalSolidList"/>
    <dgm:cxn modelId="{22D8B786-21DD-4241-9BE9-3CD809C5A82C}" type="presParOf" srcId="{171BDF27-05AB-4BF5-A4EE-7C91BE2DCA85}" destId="{E5626395-7D32-44DF-9DD1-D89156635FB8}" srcOrd="3" destOrd="0" presId="urn:microsoft.com/office/officeart/2018/2/layout/IconVerticalSolidList"/>
    <dgm:cxn modelId="{F8FE97DF-469C-4F6A-812A-67079F28D0AA}" type="presParOf" srcId="{59593051-3751-4381-82F5-9850DBA589A7}" destId="{FE81DD0E-52AF-459E-9D79-DCA3E1EBB972}" srcOrd="1" destOrd="0" presId="urn:microsoft.com/office/officeart/2018/2/layout/IconVerticalSolidList"/>
    <dgm:cxn modelId="{F2775324-3790-40B3-B6FC-5C040C2828C0}" type="presParOf" srcId="{59593051-3751-4381-82F5-9850DBA589A7}" destId="{10A3D8AB-35AA-4B27-AA0E-70F677E139DA}" srcOrd="2" destOrd="0" presId="urn:microsoft.com/office/officeart/2018/2/layout/IconVerticalSolidList"/>
    <dgm:cxn modelId="{5D4F7DA8-8B08-4888-832D-32B598D8925E}" type="presParOf" srcId="{10A3D8AB-35AA-4B27-AA0E-70F677E139DA}" destId="{CC85C6F2-CA25-4477-9DA7-425DA74F9750}" srcOrd="0" destOrd="0" presId="urn:microsoft.com/office/officeart/2018/2/layout/IconVerticalSolidList"/>
    <dgm:cxn modelId="{49C1F9BD-B8D6-458A-BA18-EFB7DE78A6CB}" type="presParOf" srcId="{10A3D8AB-35AA-4B27-AA0E-70F677E139DA}" destId="{C3F7FFD9-A9BF-4ABE-834C-7F5B99D884E3}" srcOrd="1" destOrd="0" presId="urn:microsoft.com/office/officeart/2018/2/layout/IconVerticalSolidList"/>
    <dgm:cxn modelId="{F047E6EB-D29F-4797-B3CB-9573F1E14CE6}" type="presParOf" srcId="{10A3D8AB-35AA-4B27-AA0E-70F677E139DA}" destId="{EBE523A2-9D71-483D-B28D-3A0786192AB6}" srcOrd="2" destOrd="0" presId="urn:microsoft.com/office/officeart/2018/2/layout/IconVerticalSolidList"/>
    <dgm:cxn modelId="{710AB725-EE9C-4772-8814-5AABF7BC42B5}" type="presParOf" srcId="{10A3D8AB-35AA-4B27-AA0E-70F677E139DA}" destId="{AE2E8FD7-5F89-4386-8809-3DE419968DD2}" srcOrd="3" destOrd="0" presId="urn:microsoft.com/office/officeart/2018/2/layout/IconVerticalSolidList"/>
    <dgm:cxn modelId="{3D4FE421-6E72-46D0-812A-2A86AD60E52D}" type="presParOf" srcId="{59593051-3751-4381-82F5-9850DBA589A7}" destId="{C365343A-CA3C-4B91-991A-F8FEF16FA8AC}" srcOrd="3" destOrd="0" presId="urn:microsoft.com/office/officeart/2018/2/layout/IconVerticalSolidList"/>
    <dgm:cxn modelId="{618B13C5-A520-46A7-853B-7BA4D04A0814}" type="presParOf" srcId="{59593051-3751-4381-82F5-9850DBA589A7}" destId="{3BD04C19-6D3D-4B3B-88D7-1F01E2517C98}" srcOrd="4" destOrd="0" presId="urn:microsoft.com/office/officeart/2018/2/layout/IconVerticalSolidList"/>
    <dgm:cxn modelId="{9B6FC364-5551-4DF7-A904-EA68DE31B550}" type="presParOf" srcId="{3BD04C19-6D3D-4B3B-88D7-1F01E2517C98}" destId="{BBD64BF8-0873-4655-A4E9-EF34B0ADA6F7}" srcOrd="0" destOrd="0" presId="urn:microsoft.com/office/officeart/2018/2/layout/IconVerticalSolidList"/>
    <dgm:cxn modelId="{239D7881-DE5D-4C0B-8A6B-3625A07EE7AF}" type="presParOf" srcId="{3BD04C19-6D3D-4B3B-88D7-1F01E2517C98}" destId="{0EB6B9DF-E442-44C8-A310-4225F21A75C6}" srcOrd="1" destOrd="0" presId="urn:microsoft.com/office/officeart/2018/2/layout/IconVerticalSolidList"/>
    <dgm:cxn modelId="{539FB258-082C-4469-B189-831C2DC72588}" type="presParOf" srcId="{3BD04C19-6D3D-4B3B-88D7-1F01E2517C98}" destId="{B074911C-4922-4E84-B30E-E2E87EFA8EEA}" srcOrd="2" destOrd="0" presId="urn:microsoft.com/office/officeart/2018/2/layout/IconVerticalSolidList"/>
    <dgm:cxn modelId="{48154AEB-0651-4502-814A-27246F819F44}" type="presParOf" srcId="{3BD04C19-6D3D-4B3B-88D7-1F01E2517C98}" destId="{9D83C1A9-71DA-4F0A-9DF3-D9B1940172A1}" srcOrd="3" destOrd="0" presId="urn:microsoft.com/office/officeart/2018/2/layout/IconVerticalSolidList"/>
    <dgm:cxn modelId="{01533191-5273-43C0-8698-CB94821685AC}" type="presParOf" srcId="{59593051-3751-4381-82F5-9850DBA589A7}" destId="{04FEB57A-B313-452F-B0C4-1BC328C83783}" srcOrd="5" destOrd="0" presId="urn:microsoft.com/office/officeart/2018/2/layout/IconVerticalSolidList"/>
    <dgm:cxn modelId="{F3415976-98D5-43DF-8DDB-6A7A031047A8}" type="presParOf" srcId="{59593051-3751-4381-82F5-9850DBA589A7}" destId="{1F1CE3C5-1444-4ECC-89A9-6835B77D9B83}" srcOrd="6" destOrd="0" presId="urn:microsoft.com/office/officeart/2018/2/layout/IconVerticalSolidList"/>
    <dgm:cxn modelId="{D445F9A5-783C-4E94-B7F3-3F2C276B14C4}" type="presParOf" srcId="{1F1CE3C5-1444-4ECC-89A9-6835B77D9B83}" destId="{80A871A3-8975-4E12-B617-7015777B810B}" srcOrd="0" destOrd="0" presId="urn:microsoft.com/office/officeart/2018/2/layout/IconVerticalSolidList"/>
    <dgm:cxn modelId="{49E2A0A9-3BE2-4339-94CE-EA89A7DFEB90}" type="presParOf" srcId="{1F1CE3C5-1444-4ECC-89A9-6835B77D9B83}" destId="{11DA6FA1-4FB1-415D-89EE-45E3649535D8}" srcOrd="1" destOrd="0" presId="urn:microsoft.com/office/officeart/2018/2/layout/IconVerticalSolidList"/>
    <dgm:cxn modelId="{364FFA9D-0C07-4AA1-A7E0-DA771F22654A}" type="presParOf" srcId="{1F1CE3C5-1444-4ECC-89A9-6835B77D9B83}" destId="{3DBDAC8B-55B6-45BC-B5D0-15A50F480A5C}" srcOrd="2" destOrd="0" presId="urn:microsoft.com/office/officeart/2018/2/layout/IconVerticalSolidList"/>
    <dgm:cxn modelId="{C273C787-DDFA-4387-96E7-EB8A6C9DCC33}" type="presParOf" srcId="{1F1CE3C5-1444-4ECC-89A9-6835B77D9B83}" destId="{654DFB63-4E9D-4DE1-9E9D-3D4E92F3CD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E77A8A-426C-4041-9DA5-EA7D874EAFA7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9321F1-0ECA-45B1-BA8D-F8E4D384FD81}">
      <dgm:prSet/>
      <dgm:spPr/>
      <dgm:t>
        <a:bodyPr/>
        <a:lstStyle/>
        <a:p>
          <a:r>
            <a:rPr lang="en-US"/>
            <a:t>Clean UI with text areas for input</a:t>
          </a:r>
        </a:p>
      </dgm:t>
    </dgm:pt>
    <dgm:pt modelId="{8D1B5AFD-D459-4E85-A181-5629AB8D210E}" type="parTrans" cxnId="{94BEFFE2-C4DE-4519-AB3E-5C7EB0205ADE}">
      <dgm:prSet/>
      <dgm:spPr/>
      <dgm:t>
        <a:bodyPr/>
        <a:lstStyle/>
        <a:p>
          <a:endParaRPr lang="en-US"/>
        </a:p>
      </dgm:t>
    </dgm:pt>
    <dgm:pt modelId="{B33EB2D5-CF8D-4A53-AFF4-847DFB56EDD3}" type="sibTrans" cxnId="{94BEFFE2-C4DE-4519-AB3E-5C7EB0205ADE}">
      <dgm:prSet/>
      <dgm:spPr/>
      <dgm:t>
        <a:bodyPr/>
        <a:lstStyle/>
        <a:p>
          <a:endParaRPr lang="en-US"/>
        </a:p>
      </dgm:t>
    </dgm:pt>
    <dgm:pt modelId="{766D5489-600A-4438-9074-1D74F886A2A7}">
      <dgm:prSet/>
      <dgm:spPr/>
      <dgm:t>
        <a:bodyPr/>
        <a:lstStyle/>
        <a:p>
          <a:r>
            <a:rPr lang="en-US"/>
            <a:t>Styled Predict button using CSS</a:t>
          </a:r>
        </a:p>
      </dgm:t>
    </dgm:pt>
    <dgm:pt modelId="{45D5BF6B-CE49-4345-A350-251A32ACB263}" type="parTrans" cxnId="{61F4BBD0-C5D4-4DB7-B515-B891152EE9F9}">
      <dgm:prSet/>
      <dgm:spPr/>
      <dgm:t>
        <a:bodyPr/>
        <a:lstStyle/>
        <a:p>
          <a:endParaRPr lang="en-US"/>
        </a:p>
      </dgm:t>
    </dgm:pt>
    <dgm:pt modelId="{27BB8700-FC72-48DB-AF50-AB0527AE7482}" type="sibTrans" cxnId="{61F4BBD0-C5D4-4DB7-B515-B891152EE9F9}">
      <dgm:prSet/>
      <dgm:spPr/>
      <dgm:t>
        <a:bodyPr/>
        <a:lstStyle/>
        <a:p>
          <a:endParaRPr lang="en-US"/>
        </a:p>
      </dgm:t>
    </dgm:pt>
    <dgm:pt modelId="{83696E0A-56AE-4076-8C4E-F57489E1E8AA}">
      <dgm:prSet/>
      <dgm:spPr/>
      <dgm:t>
        <a:bodyPr/>
        <a:lstStyle/>
        <a:p>
          <a:r>
            <a:rPr lang="en-US"/>
            <a:t>Displays results clearly using markdown</a:t>
          </a:r>
        </a:p>
      </dgm:t>
    </dgm:pt>
    <dgm:pt modelId="{30252433-0224-437A-A24C-3D2CD8BB1E3D}" type="parTrans" cxnId="{E73D3527-5095-42EF-8CFD-58D3BFC6C6C3}">
      <dgm:prSet/>
      <dgm:spPr/>
      <dgm:t>
        <a:bodyPr/>
        <a:lstStyle/>
        <a:p>
          <a:endParaRPr lang="en-US"/>
        </a:p>
      </dgm:t>
    </dgm:pt>
    <dgm:pt modelId="{0264D371-7D34-4A7A-81A0-D01AE3275342}" type="sibTrans" cxnId="{E73D3527-5095-42EF-8CFD-58D3BFC6C6C3}">
      <dgm:prSet/>
      <dgm:spPr/>
      <dgm:t>
        <a:bodyPr/>
        <a:lstStyle/>
        <a:p>
          <a:endParaRPr lang="en-US"/>
        </a:p>
      </dgm:t>
    </dgm:pt>
    <dgm:pt modelId="{258904F6-D80F-452B-91DB-DC23CA1DA898}">
      <dgm:prSet/>
      <dgm:spPr/>
      <dgm:t>
        <a:bodyPr/>
        <a:lstStyle/>
        <a:p>
          <a:r>
            <a:rPr lang="en-US"/>
            <a:t>Includes error handling and loading indicators</a:t>
          </a:r>
        </a:p>
      </dgm:t>
    </dgm:pt>
    <dgm:pt modelId="{8F098622-2359-4D6B-A208-70FA998E33C1}" type="parTrans" cxnId="{2790B793-4D93-4C7B-83DD-E4C6318CAD15}">
      <dgm:prSet/>
      <dgm:spPr/>
      <dgm:t>
        <a:bodyPr/>
        <a:lstStyle/>
        <a:p>
          <a:endParaRPr lang="en-US"/>
        </a:p>
      </dgm:t>
    </dgm:pt>
    <dgm:pt modelId="{938ACDDD-4F4C-49FB-BEEF-45E06F58289B}" type="sibTrans" cxnId="{2790B793-4D93-4C7B-83DD-E4C6318CAD15}">
      <dgm:prSet/>
      <dgm:spPr/>
      <dgm:t>
        <a:bodyPr/>
        <a:lstStyle/>
        <a:p>
          <a:endParaRPr lang="en-US"/>
        </a:p>
      </dgm:t>
    </dgm:pt>
    <dgm:pt modelId="{FAFF91DF-2C7E-4041-BD29-3CD48E848145}" type="pres">
      <dgm:prSet presAssocID="{BEE77A8A-426C-4041-9DA5-EA7D874EAFA7}" presName="matrix" presStyleCnt="0">
        <dgm:presLayoutVars>
          <dgm:chMax val="1"/>
          <dgm:dir/>
          <dgm:resizeHandles val="exact"/>
        </dgm:presLayoutVars>
      </dgm:prSet>
      <dgm:spPr/>
    </dgm:pt>
    <dgm:pt modelId="{0F49F26B-D867-49B1-98FD-78D30EAE1E3B}" type="pres">
      <dgm:prSet presAssocID="{BEE77A8A-426C-4041-9DA5-EA7D874EAFA7}" presName="diamond" presStyleLbl="bgShp" presStyleIdx="0" presStyleCnt="1"/>
      <dgm:spPr/>
    </dgm:pt>
    <dgm:pt modelId="{A5F5ED52-9E4A-4F67-BB4C-8B46E0833400}" type="pres">
      <dgm:prSet presAssocID="{BEE77A8A-426C-4041-9DA5-EA7D874EAFA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D9E3322-D595-4235-B086-B82C6F885A44}" type="pres">
      <dgm:prSet presAssocID="{BEE77A8A-426C-4041-9DA5-EA7D874EAFA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1B228A-6738-4B23-9FE6-350BE7FA8241}" type="pres">
      <dgm:prSet presAssocID="{BEE77A8A-426C-4041-9DA5-EA7D874EAFA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1AE980-1D87-460A-9E1C-3A318496A582}" type="pres">
      <dgm:prSet presAssocID="{BEE77A8A-426C-4041-9DA5-EA7D874EAFA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73D3527-5095-42EF-8CFD-58D3BFC6C6C3}" srcId="{BEE77A8A-426C-4041-9DA5-EA7D874EAFA7}" destId="{83696E0A-56AE-4076-8C4E-F57489E1E8AA}" srcOrd="2" destOrd="0" parTransId="{30252433-0224-437A-A24C-3D2CD8BB1E3D}" sibTransId="{0264D371-7D34-4A7A-81A0-D01AE3275342}"/>
    <dgm:cxn modelId="{52B10270-5A89-42BF-8885-914CA7F9E0AF}" type="presOf" srcId="{766D5489-600A-4438-9074-1D74F886A2A7}" destId="{8D9E3322-D595-4235-B086-B82C6F885A44}" srcOrd="0" destOrd="0" presId="urn:microsoft.com/office/officeart/2005/8/layout/matrix3"/>
    <dgm:cxn modelId="{FDC00952-2499-4E60-8547-F45DAF439127}" type="presOf" srcId="{83696E0A-56AE-4076-8C4E-F57489E1E8AA}" destId="{E71B228A-6738-4B23-9FE6-350BE7FA8241}" srcOrd="0" destOrd="0" presId="urn:microsoft.com/office/officeart/2005/8/layout/matrix3"/>
    <dgm:cxn modelId="{74838B54-B6B8-40B7-81F4-8FCF8C2BE908}" type="presOf" srcId="{3D9321F1-0ECA-45B1-BA8D-F8E4D384FD81}" destId="{A5F5ED52-9E4A-4F67-BB4C-8B46E0833400}" srcOrd="0" destOrd="0" presId="urn:microsoft.com/office/officeart/2005/8/layout/matrix3"/>
    <dgm:cxn modelId="{0C2AD37A-A7A1-4CC8-8774-A7DEEBA05AEB}" type="presOf" srcId="{BEE77A8A-426C-4041-9DA5-EA7D874EAFA7}" destId="{FAFF91DF-2C7E-4041-BD29-3CD48E848145}" srcOrd="0" destOrd="0" presId="urn:microsoft.com/office/officeart/2005/8/layout/matrix3"/>
    <dgm:cxn modelId="{E43DA68A-2AD9-4AB7-A127-4335E0DF1BE8}" type="presOf" srcId="{258904F6-D80F-452B-91DB-DC23CA1DA898}" destId="{AF1AE980-1D87-460A-9E1C-3A318496A582}" srcOrd="0" destOrd="0" presId="urn:microsoft.com/office/officeart/2005/8/layout/matrix3"/>
    <dgm:cxn modelId="{2790B793-4D93-4C7B-83DD-E4C6318CAD15}" srcId="{BEE77A8A-426C-4041-9DA5-EA7D874EAFA7}" destId="{258904F6-D80F-452B-91DB-DC23CA1DA898}" srcOrd="3" destOrd="0" parTransId="{8F098622-2359-4D6B-A208-70FA998E33C1}" sibTransId="{938ACDDD-4F4C-49FB-BEEF-45E06F58289B}"/>
    <dgm:cxn modelId="{61F4BBD0-C5D4-4DB7-B515-B891152EE9F9}" srcId="{BEE77A8A-426C-4041-9DA5-EA7D874EAFA7}" destId="{766D5489-600A-4438-9074-1D74F886A2A7}" srcOrd="1" destOrd="0" parTransId="{45D5BF6B-CE49-4345-A350-251A32ACB263}" sibTransId="{27BB8700-FC72-48DB-AF50-AB0527AE7482}"/>
    <dgm:cxn modelId="{94BEFFE2-C4DE-4519-AB3E-5C7EB0205ADE}" srcId="{BEE77A8A-426C-4041-9DA5-EA7D874EAFA7}" destId="{3D9321F1-0ECA-45B1-BA8D-F8E4D384FD81}" srcOrd="0" destOrd="0" parTransId="{8D1B5AFD-D459-4E85-A181-5629AB8D210E}" sibTransId="{B33EB2D5-CF8D-4A53-AFF4-847DFB56EDD3}"/>
    <dgm:cxn modelId="{9B101307-159C-4A8E-8E1A-5A4D9C8696D0}" type="presParOf" srcId="{FAFF91DF-2C7E-4041-BD29-3CD48E848145}" destId="{0F49F26B-D867-49B1-98FD-78D30EAE1E3B}" srcOrd="0" destOrd="0" presId="urn:microsoft.com/office/officeart/2005/8/layout/matrix3"/>
    <dgm:cxn modelId="{60B0AD1A-E382-4C47-9D6B-C308FBDAEB0D}" type="presParOf" srcId="{FAFF91DF-2C7E-4041-BD29-3CD48E848145}" destId="{A5F5ED52-9E4A-4F67-BB4C-8B46E0833400}" srcOrd="1" destOrd="0" presId="urn:microsoft.com/office/officeart/2005/8/layout/matrix3"/>
    <dgm:cxn modelId="{39A90836-5F15-447E-B83B-A1AD4F4DBFAD}" type="presParOf" srcId="{FAFF91DF-2C7E-4041-BD29-3CD48E848145}" destId="{8D9E3322-D595-4235-B086-B82C6F885A44}" srcOrd="2" destOrd="0" presId="urn:microsoft.com/office/officeart/2005/8/layout/matrix3"/>
    <dgm:cxn modelId="{33D75AA1-E6B2-44EB-8E03-869AA81A1F9B}" type="presParOf" srcId="{FAFF91DF-2C7E-4041-BD29-3CD48E848145}" destId="{E71B228A-6738-4B23-9FE6-350BE7FA8241}" srcOrd="3" destOrd="0" presId="urn:microsoft.com/office/officeart/2005/8/layout/matrix3"/>
    <dgm:cxn modelId="{7E84CC8E-8D28-4EE3-823C-5CA3CAACED74}" type="presParOf" srcId="{FAFF91DF-2C7E-4041-BD29-3CD48E848145}" destId="{AF1AE980-1D87-460A-9E1C-3A318496A58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475203-F3E9-449B-B1D2-0A0437168FD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A1C49DE-1C08-404A-B396-8E0A9C8B5C22}">
      <dgm:prSet/>
      <dgm:spPr/>
      <dgm:t>
        <a:bodyPr/>
        <a:lstStyle/>
        <a:p>
          <a:r>
            <a:rPr lang="en-US"/>
            <a:t>Streamlined legal decision support tool</a:t>
          </a:r>
        </a:p>
      </dgm:t>
    </dgm:pt>
    <dgm:pt modelId="{6AE7103E-AB0B-4624-B1AE-B4275ADBF65C}" type="parTrans" cxnId="{1A43E189-8976-4A67-BD08-1E1F724D2CE5}">
      <dgm:prSet/>
      <dgm:spPr/>
      <dgm:t>
        <a:bodyPr/>
        <a:lstStyle/>
        <a:p>
          <a:endParaRPr lang="en-US"/>
        </a:p>
      </dgm:t>
    </dgm:pt>
    <dgm:pt modelId="{E987D1A5-A926-4B5B-8492-4623761C9F8F}" type="sibTrans" cxnId="{1A43E189-8976-4A67-BD08-1E1F724D2CE5}">
      <dgm:prSet/>
      <dgm:spPr/>
      <dgm:t>
        <a:bodyPr/>
        <a:lstStyle/>
        <a:p>
          <a:endParaRPr lang="en-US"/>
        </a:p>
      </dgm:t>
    </dgm:pt>
    <dgm:pt modelId="{09105C92-BBEE-4ED4-936B-4C029B0E117E}">
      <dgm:prSet/>
      <dgm:spPr/>
      <dgm:t>
        <a:bodyPr/>
        <a:lstStyle/>
        <a:p>
          <a:r>
            <a:rPr lang="en-US"/>
            <a:t>Handles multiple legal predictions</a:t>
          </a:r>
        </a:p>
      </dgm:t>
    </dgm:pt>
    <dgm:pt modelId="{FBF27444-507A-4919-9CCA-70A81A20C75C}" type="parTrans" cxnId="{9CBF9DB8-E6C5-45CB-8FE4-AF15F07637C3}">
      <dgm:prSet/>
      <dgm:spPr/>
      <dgm:t>
        <a:bodyPr/>
        <a:lstStyle/>
        <a:p>
          <a:endParaRPr lang="en-US"/>
        </a:p>
      </dgm:t>
    </dgm:pt>
    <dgm:pt modelId="{D787423C-D07C-481B-88FF-BDBBA86A4F3F}" type="sibTrans" cxnId="{9CBF9DB8-E6C5-45CB-8FE4-AF15F07637C3}">
      <dgm:prSet/>
      <dgm:spPr/>
      <dgm:t>
        <a:bodyPr/>
        <a:lstStyle/>
        <a:p>
          <a:endParaRPr lang="en-US"/>
        </a:p>
      </dgm:t>
    </dgm:pt>
    <dgm:pt modelId="{D86070A3-1A30-43EC-A72D-372BA861A8A4}">
      <dgm:prSet/>
      <dgm:spPr/>
      <dgm:t>
        <a:bodyPr/>
        <a:lstStyle/>
        <a:p>
          <a:r>
            <a:rPr lang="en-US"/>
            <a:t>No technical knowledge required</a:t>
          </a:r>
        </a:p>
      </dgm:t>
    </dgm:pt>
    <dgm:pt modelId="{1D160E22-F700-4F0E-A0D3-2897F4811D86}" type="parTrans" cxnId="{95941E8C-00ED-4C1D-88BC-19844A1BAA72}">
      <dgm:prSet/>
      <dgm:spPr/>
      <dgm:t>
        <a:bodyPr/>
        <a:lstStyle/>
        <a:p>
          <a:endParaRPr lang="en-US"/>
        </a:p>
      </dgm:t>
    </dgm:pt>
    <dgm:pt modelId="{3DCF11E5-7E03-4028-9096-1A81FCF74BE9}" type="sibTrans" cxnId="{95941E8C-00ED-4C1D-88BC-19844A1BAA72}">
      <dgm:prSet/>
      <dgm:spPr/>
      <dgm:t>
        <a:bodyPr/>
        <a:lstStyle/>
        <a:p>
          <a:endParaRPr lang="en-US"/>
        </a:p>
      </dgm:t>
    </dgm:pt>
    <dgm:pt modelId="{3DFE16EE-549C-4A2B-B34D-9BDD2055FA5B}">
      <dgm:prSet/>
      <dgm:spPr/>
      <dgm:t>
        <a:bodyPr/>
        <a:lstStyle/>
        <a:p>
          <a:r>
            <a:rPr lang="en-US"/>
            <a:t>Reduces manual research time</a:t>
          </a:r>
        </a:p>
      </dgm:t>
    </dgm:pt>
    <dgm:pt modelId="{90E4F11C-FB15-4A7D-B1D2-B7B0330C0A00}" type="parTrans" cxnId="{031FE33C-DC38-4CEB-AC45-7CA8C7A324E9}">
      <dgm:prSet/>
      <dgm:spPr/>
      <dgm:t>
        <a:bodyPr/>
        <a:lstStyle/>
        <a:p>
          <a:endParaRPr lang="en-US"/>
        </a:p>
      </dgm:t>
    </dgm:pt>
    <dgm:pt modelId="{18061E66-3265-4B21-B1F0-536121F7A510}" type="sibTrans" cxnId="{031FE33C-DC38-4CEB-AC45-7CA8C7A324E9}">
      <dgm:prSet/>
      <dgm:spPr/>
      <dgm:t>
        <a:bodyPr/>
        <a:lstStyle/>
        <a:p>
          <a:endParaRPr lang="en-US"/>
        </a:p>
      </dgm:t>
    </dgm:pt>
    <dgm:pt modelId="{E6BE045A-FBC4-4D2C-B13B-FC6998D685F2}">
      <dgm:prSet/>
      <dgm:spPr/>
      <dgm:t>
        <a:bodyPr/>
        <a:lstStyle/>
        <a:p>
          <a:r>
            <a:rPr lang="en-US"/>
            <a:t>Useful for students, lawyers, researchers</a:t>
          </a:r>
        </a:p>
      </dgm:t>
    </dgm:pt>
    <dgm:pt modelId="{5A8F39F4-8DD0-4B8A-88B6-6DD67E29B1E7}" type="parTrans" cxnId="{C1F60131-7A71-4DB8-A0E2-2C5708BEB3DA}">
      <dgm:prSet/>
      <dgm:spPr/>
      <dgm:t>
        <a:bodyPr/>
        <a:lstStyle/>
        <a:p>
          <a:endParaRPr lang="en-US"/>
        </a:p>
      </dgm:t>
    </dgm:pt>
    <dgm:pt modelId="{3EC2887B-8FE4-4A41-92DB-1F1B8322D336}" type="sibTrans" cxnId="{C1F60131-7A71-4DB8-A0E2-2C5708BEB3DA}">
      <dgm:prSet/>
      <dgm:spPr/>
      <dgm:t>
        <a:bodyPr/>
        <a:lstStyle/>
        <a:p>
          <a:endParaRPr lang="en-US"/>
        </a:p>
      </dgm:t>
    </dgm:pt>
    <dgm:pt modelId="{A27247D0-B43E-4C45-AED8-59399C307243}" type="pres">
      <dgm:prSet presAssocID="{E9475203-F3E9-449B-B1D2-0A0437168FD0}" presName="root" presStyleCnt="0">
        <dgm:presLayoutVars>
          <dgm:dir/>
          <dgm:resizeHandles val="exact"/>
        </dgm:presLayoutVars>
      </dgm:prSet>
      <dgm:spPr/>
    </dgm:pt>
    <dgm:pt modelId="{2EBB5726-875E-40FE-A55B-F90FE8874783}" type="pres">
      <dgm:prSet presAssocID="{E9475203-F3E9-449B-B1D2-0A0437168FD0}" presName="container" presStyleCnt="0">
        <dgm:presLayoutVars>
          <dgm:dir/>
          <dgm:resizeHandles val="exact"/>
        </dgm:presLayoutVars>
      </dgm:prSet>
      <dgm:spPr/>
    </dgm:pt>
    <dgm:pt modelId="{8F541D01-DE95-4325-B5AB-5705A2C4EC85}" type="pres">
      <dgm:prSet presAssocID="{3A1C49DE-1C08-404A-B396-8E0A9C8B5C22}" presName="compNode" presStyleCnt="0"/>
      <dgm:spPr/>
    </dgm:pt>
    <dgm:pt modelId="{B8B2F224-2F4F-4E10-8B7B-961EC545D6AC}" type="pres">
      <dgm:prSet presAssocID="{3A1C49DE-1C08-404A-B396-8E0A9C8B5C22}" presName="iconBgRect" presStyleLbl="bgShp" presStyleIdx="0" presStyleCnt="5"/>
      <dgm:spPr/>
    </dgm:pt>
    <dgm:pt modelId="{A4DFE492-6BFF-4927-896D-BBBE16ED3F34}" type="pres">
      <dgm:prSet presAssocID="{3A1C49DE-1C08-404A-B396-8E0A9C8B5C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FD0ED62-D1D0-4179-867A-2BB949CCBEBC}" type="pres">
      <dgm:prSet presAssocID="{3A1C49DE-1C08-404A-B396-8E0A9C8B5C22}" presName="spaceRect" presStyleCnt="0"/>
      <dgm:spPr/>
    </dgm:pt>
    <dgm:pt modelId="{BA43A426-9402-4FE2-B9E8-A4C0491B7BEB}" type="pres">
      <dgm:prSet presAssocID="{3A1C49DE-1C08-404A-B396-8E0A9C8B5C22}" presName="textRect" presStyleLbl="revTx" presStyleIdx="0" presStyleCnt="5">
        <dgm:presLayoutVars>
          <dgm:chMax val="1"/>
          <dgm:chPref val="1"/>
        </dgm:presLayoutVars>
      </dgm:prSet>
      <dgm:spPr/>
    </dgm:pt>
    <dgm:pt modelId="{86336CA3-6EEB-4DF7-B487-753A0EC81B43}" type="pres">
      <dgm:prSet presAssocID="{E987D1A5-A926-4B5B-8492-4623761C9F8F}" presName="sibTrans" presStyleLbl="sibTrans2D1" presStyleIdx="0" presStyleCnt="0"/>
      <dgm:spPr/>
    </dgm:pt>
    <dgm:pt modelId="{F97AD9F9-7281-4ABF-A965-E31369A0EF24}" type="pres">
      <dgm:prSet presAssocID="{09105C92-BBEE-4ED4-936B-4C029B0E117E}" presName="compNode" presStyleCnt="0"/>
      <dgm:spPr/>
    </dgm:pt>
    <dgm:pt modelId="{94A6ADED-FD6E-4EC0-B0D4-138A2F9C9380}" type="pres">
      <dgm:prSet presAssocID="{09105C92-BBEE-4ED4-936B-4C029B0E117E}" presName="iconBgRect" presStyleLbl="bgShp" presStyleIdx="1" presStyleCnt="5"/>
      <dgm:spPr/>
    </dgm:pt>
    <dgm:pt modelId="{8B570478-7A90-4B97-8245-2BEBB2C2D099}" type="pres">
      <dgm:prSet presAssocID="{09105C92-BBEE-4ED4-936B-4C029B0E117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AA3BB22-4B22-45D1-A540-56B847FB6D2F}" type="pres">
      <dgm:prSet presAssocID="{09105C92-BBEE-4ED4-936B-4C029B0E117E}" presName="spaceRect" presStyleCnt="0"/>
      <dgm:spPr/>
    </dgm:pt>
    <dgm:pt modelId="{D8EE3DD3-F6F2-44D9-A6ED-DEE57CFE02DD}" type="pres">
      <dgm:prSet presAssocID="{09105C92-BBEE-4ED4-936B-4C029B0E117E}" presName="textRect" presStyleLbl="revTx" presStyleIdx="1" presStyleCnt="5">
        <dgm:presLayoutVars>
          <dgm:chMax val="1"/>
          <dgm:chPref val="1"/>
        </dgm:presLayoutVars>
      </dgm:prSet>
      <dgm:spPr/>
    </dgm:pt>
    <dgm:pt modelId="{B5845021-5B69-43F4-8D13-2E350C2E17C1}" type="pres">
      <dgm:prSet presAssocID="{D787423C-D07C-481B-88FF-BDBBA86A4F3F}" presName="sibTrans" presStyleLbl="sibTrans2D1" presStyleIdx="0" presStyleCnt="0"/>
      <dgm:spPr/>
    </dgm:pt>
    <dgm:pt modelId="{5915C029-EC7B-4377-B8EE-A24587312248}" type="pres">
      <dgm:prSet presAssocID="{D86070A3-1A30-43EC-A72D-372BA861A8A4}" presName="compNode" presStyleCnt="0"/>
      <dgm:spPr/>
    </dgm:pt>
    <dgm:pt modelId="{C5A6A81F-E489-4FCE-B980-14D0A8D09CAF}" type="pres">
      <dgm:prSet presAssocID="{D86070A3-1A30-43EC-A72D-372BA861A8A4}" presName="iconBgRect" presStyleLbl="bgShp" presStyleIdx="2" presStyleCnt="5"/>
      <dgm:spPr/>
    </dgm:pt>
    <dgm:pt modelId="{E787FA76-1420-45C6-89DA-BABCF6B60A82}" type="pres">
      <dgm:prSet presAssocID="{D86070A3-1A30-43EC-A72D-372BA861A8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DF68D69-1CD8-4064-BB8A-3F6D979B7E46}" type="pres">
      <dgm:prSet presAssocID="{D86070A3-1A30-43EC-A72D-372BA861A8A4}" presName="spaceRect" presStyleCnt="0"/>
      <dgm:spPr/>
    </dgm:pt>
    <dgm:pt modelId="{29E116E5-0BC3-44E5-B415-A08CA2096D6B}" type="pres">
      <dgm:prSet presAssocID="{D86070A3-1A30-43EC-A72D-372BA861A8A4}" presName="textRect" presStyleLbl="revTx" presStyleIdx="2" presStyleCnt="5">
        <dgm:presLayoutVars>
          <dgm:chMax val="1"/>
          <dgm:chPref val="1"/>
        </dgm:presLayoutVars>
      </dgm:prSet>
      <dgm:spPr/>
    </dgm:pt>
    <dgm:pt modelId="{285E5FC4-BF27-4897-B216-4F61C77CE067}" type="pres">
      <dgm:prSet presAssocID="{3DCF11E5-7E03-4028-9096-1A81FCF74BE9}" presName="sibTrans" presStyleLbl="sibTrans2D1" presStyleIdx="0" presStyleCnt="0"/>
      <dgm:spPr/>
    </dgm:pt>
    <dgm:pt modelId="{F67E6B41-7F9D-4084-BFAF-CA559D213ABA}" type="pres">
      <dgm:prSet presAssocID="{3DFE16EE-549C-4A2B-B34D-9BDD2055FA5B}" presName="compNode" presStyleCnt="0"/>
      <dgm:spPr/>
    </dgm:pt>
    <dgm:pt modelId="{5B342044-E7FF-4D88-A9D1-206BBF25F1A4}" type="pres">
      <dgm:prSet presAssocID="{3DFE16EE-549C-4A2B-B34D-9BDD2055FA5B}" presName="iconBgRect" presStyleLbl="bgShp" presStyleIdx="3" presStyleCnt="5"/>
      <dgm:spPr/>
    </dgm:pt>
    <dgm:pt modelId="{C76C49EF-EDD7-471F-9575-502573E25732}" type="pres">
      <dgm:prSet presAssocID="{3DFE16EE-549C-4A2B-B34D-9BDD2055FA5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0A436B4-EACE-43EA-8283-85E53F27C897}" type="pres">
      <dgm:prSet presAssocID="{3DFE16EE-549C-4A2B-B34D-9BDD2055FA5B}" presName="spaceRect" presStyleCnt="0"/>
      <dgm:spPr/>
    </dgm:pt>
    <dgm:pt modelId="{C7B8A058-BBCC-4BD3-8A97-75229BE233F8}" type="pres">
      <dgm:prSet presAssocID="{3DFE16EE-549C-4A2B-B34D-9BDD2055FA5B}" presName="textRect" presStyleLbl="revTx" presStyleIdx="3" presStyleCnt="5">
        <dgm:presLayoutVars>
          <dgm:chMax val="1"/>
          <dgm:chPref val="1"/>
        </dgm:presLayoutVars>
      </dgm:prSet>
      <dgm:spPr/>
    </dgm:pt>
    <dgm:pt modelId="{2AB2A14A-05A6-4481-890C-38E944A13E42}" type="pres">
      <dgm:prSet presAssocID="{18061E66-3265-4B21-B1F0-536121F7A510}" presName="sibTrans" presStyleLbl="sibTrans2D1" presStyleIdx="0" presStyleCnt="0"/>
      <dgm:spPr/>
    </dgm:pt>
    <dgm:pt modelId="{F23B0961-5BA7-4984-BA74-3340A240FC44}" type="pres">
      <dgm:prSet presAssocID="{E6BE045A-FBC4-4D2C-B13B-FC6998D685F2}" presName="compNode" presStyleCnt="0"/>
      <dgm:spPr/>
    </dgm:pt>
    <dgm:pt modelId="{32C92673-24D5-4E16-A83C-736D95569504}" type="pres">
      <dgm:prSet presAssocID="{E6BE045A-FBC4-4D2C-B13B-FC6998D685F2}" presName="iconBgRect" presStyleLbl="bgShp" presStyleIdx="4" presStyleCnt="5"/>
      <dgm:spPr/>
    </dgm:pt>
    <dgm:pt modelId="{5CD6AFE7-7979-44B6-8E84-928D1D93A0E9}" type="pres">
      <dgm:prSet presAssocID="{E6BE045A-FBC4-4D2C-B13B-FC6998D685F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264B7588-7E22-4137-80A6-BB8773B677F0}" type="pres">
      <dgm:prSet presAssocID="{E6BE045A-FBC4-4D2C-B13B-FC6998D685F2}" presName="spaceRect" presStyleCnt="0"/>
      <dgm:spPr/>
    </dgm:pt>
    <dgm:pt modelId="{1C5CD028-A484-434E-999F-8724EBB25838}" type="pres">
      <dgm:prSet presAssocID="{E6BE045A-FBC4-4D2C-B13B-FC6998D685F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BDB100D-E51B-4E02-AC72-09CF76AB3552}" type="presOf" srcId="{3DCF11E5-7E03-4028-9096-1A81FCF74BE9}" destId="{285E5FC4-BF27-4897-B216-4F61C77CE067}" srcOrd="0" destOrd="0" presId="urn:microsoft.com/office/officeart/2018/2/layout/IconCircleList"/>
    <dgm:cxn modelId="{C1F60131-7A71-4DB8-A0E2-2C5708BEB3DA}" srcId="{E9475203-F3E9-449B-B1D2-0A0437168FD0}" destId="{E6BE045A-FBC4-4D2C-B13B-FC6998D685F2}" srcOrd="4" destOrd="0" parTransId="{5A8F39F4-8DD0-4B8A-88B6-6DD67E29B1E7}" sibTransId="{3EC2887B-8FE4-4A41-92DB-1F1B8322D336}"/>
    <dgm:cxn modelId="{031FE33C-DC38-4CEB-AC45-7CA8C7A324E9}" srcId="{E9475203-F3E9-449B-B1D2-0A0437168FD0}" destId="{3DFE16EE-549C-4A2B-B34D-9BDD2055FA5B}" srcOrd="3" destOrd="0" parTransId="{90E4F11C-FB15-4A7D-B1D2-B7B0330C0A00}" sibTransId="{18061E66-3265-4B21-B1F0-536121F7A510}"/>
    <dgm:cxn modelId="{C97FDF3F-E2B3-4A66-9F7A-662B6E5E9889}" type="presOf" srcId="{D787423C-D07C-481B-88FF-BDBBA86A4F3F}" destId="{B5845021-5B69-43F4-8D13-2E350C2E17C1}" srcOrd="0" destOrd="0" presId="urn:microsoft.com/office/officeart/2018/2/layout/IconCircleList"/>
    <dgm:cxn modelId="{5F148360-3EA4-42FD-AC6B-3FE1D330DF3C}" type="presOf" srcId="{3DFE16EE-549C-4A2B-B34D-9BDD2055FA5B}" destId="{C7B8A058-BBCC-4BD3-8A97-75229BE233F8}" srcOrd="0" destOrd="0" presId="urn:microsoft.com/office/officeart/2018/2/layout/IconCircleList"/>
    <dgm:cxn modelId="{D77EB462-1B36-4037-B02A-D076110FDE59}" type="presOf" srcId="{3A1C49DE-1C08-404A-B396-8E0A9C8B5C22}" destId="{BA43A426-9402-4FE2-B9E8-A4C0491B7BEB}" srcOrd="0" destOrd="0" presId="urn:microsoft.com/office/officeart/2018/2/layout/IconCircleList"/>
    <dgm:cxn modelId="{A782D44C-1514-4893-9B53-79CC15E14329}" type="presOf" srcId="{18061E66-3265-4B21-B1F0-536121F7A510}" destId="{2AB2A14A-05A6-4481-890C-38E944A13E42}" srcOrd="0" destOrd="0" presId="urn:microsoft.com/office/officeart/2018/2/layout/IconCircleList"/>
    <dgm:cxn modelId="{1A43E189-8976-4A67-BD08-1E1F724D2CE5}" srcId="{E9475203-F3E9-449B-B1D2-0A0437168FD0}" destId="{3A1C49DE-1C08-404A-B396-8E0A9C8B5C22}" srcOrd="0" destOrd="0" parTransId="{6AE7103E-AB0B-4624-B1AE-B4275ADBF65C}" sibTransId="{E987D1A5-A926-4B5B-8492-4623761C9F8F}"/>
    <dgm:cxn modelId="{95941E8C-00ED-4C1D-88BC-19844A1BAA72}" srcId="{E9475203-F3E9-449B-B1D2-0A0437168FD0}" destId="{D86070A3-1A30-43EC-A72D-372BA861A8A4}" srcOrd="2" destOrd="0" parTransId="{1D160E22-F700-4F0E-A0D3-2897F4811D86}" sibTransId="{3DCF11E5-7E03-4028-9096-1A81FCF74BE9}"/>
    <dgm:cxn modelId="{069A5E9F-82A8-4B12-A3A7-AE7F99D519F8}" type="presOf" srcId="{E6BE045A-FBC4-4D2C-B13B-FC6998D685F2}" destId="{1C5CD028-A484-434E-999F-8724EBB25838}" srcOrd="0" destOrd="0" presId="urn:microsoft.com/office/officeart/2018/2/layout/IconCircleList"/>
    <dgm:cxn modelId="{38B691A2-A68B-4B6A-BE93-1DA24508B16B}" type="presOf" srcId="{E987D1A5-A926-4B5B-8492-4623761C9F8F}" destId="{86336CA3-6EEB-4DF7-B487-753A0EC81B43}" srcOrd="0" destOrd="0" presId="urn:microsoft.com/office/officeart/2018/2/layout/IconCircleList"/>
    <dgm:cxn modelId="{1D3DC4AF-6B40-4727-A3D8-37A0419E2828}" type="presOf" srcId="{D86070A3-1A30-43EC-A72D-372BA861A8A4}" destId="{29E116E5-0BC3-44E5-B415-A08CA2096D6B}" srcOrd="0" destOrd="0" presId="urn:microsoft.com/office/officeart/2018/2/layout/IconCircleList"/>
    <dgm:cxn modelId="{9CBF9DB8-E6C5-45CB-8FE4-AF15F07637C3}" srcId="{E9475203-F3E9-449B-B1D2-0A0437168FD0}" destId="{09105C92-BBEE-4ED4-936B-4C029B0E117E}" srcOrd="1" destOrd="0" parTransId="{FBF27444-507A-4919-9CCA-70A81A20C75C}" sibTransId="{D787423C-D07C-481B-88FF-BDBBA86A4F3F}"/>
    <dgm:cxn modelId="{C75A64D6-7AE1-483A-96AF-697ECA29BB46}" type="presOf" srcId="{09105C92-BBEE-4ED4-936B-4C029B0E117E}" destId="{D8EE3DD3-F6F2-44D9-A6ED-DEE57CFE02DD}" srcOrd="0" destOrd="0" presId="urn:microsoft.com/office/officeart/2018/2/layout/IconCircleList"/>
    <dgm:cxn modelId="{78C3AFE2-414C-4288-A8E3-44895DE43CC7}" type="presOf" srcId="{E9475203-F3E9-449B-B1D2-0A0437168FD0}" destId="{A27247D0-B43E-4C45-AED8-59399C307243}" srcOrd="0" destOrd="0" presId="urn:microsoft.com/office/officeart/2018/2/layout/IconCircleList"/>
    <dgm:cxn modelId="{9D431204-58D2-4F68-BDEA-7854D9D50E0D}" type="presParOf" srcId="{A27247D0-B43E-4C45-AED8-59399C307243}" destId="{2EBB5726-875E-40FE-A55B-F90FE8874783}" srcOrd="0" destOrd="0" presId="urn:microsoft.com/office/officeart/2018/2/layout/IconCircleList"/>
    <dgm:cxn modelId="{5F7E37A1-1AA1-4D6D-AF12-5264A7CDBCA0}" type="presParOf" srcId="{2EBB5726-875E-40FE-A55B-F90FE8874783}" destId="{8F541D01-DE95-4325-B5AB-5705A2C4EC85}" srcOrd="0" destOrd="0" presId="urn:microsoft.com/office/officeart/2018/2/layout/IconCircleList"/>
    <dgm:cxn modelId="{D71E64B2-A33A-425C-804C-21065A663657}" type="presParOf" srcId="{8F541D01-DE95-4325-B5AB-5705A2C4EC85}" destId="{B8B2F224-2F4F-4E10-8B7B-961EC545D6AC}" srcOrd="0" destOrd="0" presId="urn:microsoft.com/office/officeart/2018/2/layout/IconCircleList"/>
    <dgm:cxn modelId="{89EFC052-63E3-4CC9-A2A3-189914F8BDE5}" type="presParOf" srcId="{8F541D01-DE95-4325-B5AB-5705A2C4EC85}" destId="{A4DFE492-6BFF-4927-896D-BBBE16ED3F34}" srcOrd="1" destOrd="0" presId="urn:microsoft.com/office/officeart/2018/2/layout/IconCircleList"/>
    <dgm:cxn modelId="{E35EC563-785B-43C5-9A4B-A7252E5EA532}" type="presParOf" srcId="{8F541D01-DE95-4325-B5AB-5705A2C4EC85}" destId="{6FD0ED62-D1D0-4179-867A-2BB949CCBEBC}" srcOrd="2" destOrd="0" presId="urn:microsoft.com/office/officeart/2018/2/layout/IconCircleList"/>
    <dgm:cxn modelId="{7E0ABE53-E665-47D1-B52C-41C7A92244BE}" type="presParOf" srcId="{8F541D01-DE95-4325-B5AB-5705A2C4EC85}" destId="{BA43A426-9402-4FE2-B9E8-A4C0491B7BEB}" srcOrd="3" destOrd="0" presId="urn:microsoft.com/office/officeart/2018/2/layout/IconCircleList"/>
    <dgm:cxn modelId="{7FBFC5CF-0DF0-48C7-BF86-11621690496D}" type="presParOf" srcId="{2EBB5726-875E-40FE-A55B-F90FE8874783}" destId="{86336CA3-6EEB-4DF7-B487-753A0EC81B43}" srcOrd="1" destOrd="0" presId="urn:microsoft.com/office/officeart/2018/2/layout/IconCircleList"/>
    <dgm:cxn modelId="{4623CF81-2813-412C-B12E-EDEED9F7B82C}" type="presParOf" srcId="{2EBB5726-875E-40FE-A55B-F90FE8874783}" destId="{F97AD9F9-7281-4ABF-A965-E31369A0EF24}" srcOrd="2" destOrd="0" presId="urn:microsoft.com/office/officeart/2018/2/layout/IconCircleList"/>
    <dgm:cxn modelId="{D64940A4-1C96-4DA1-9150-C4AA52641B0B}" type="presParOf" srcId="{F97AD9F9-7281-4ABF-A965-E31369A0EF24}" destId="{94A6ADED-FD6E-4EC0-B0D4-138A2F9C9380}" srcOrd="0" destOrd="0" presId="urn:microsoft.com/office/officeart/2018/2/layout/IconCircleList"/>
    <dgm:cxn modelId="{6BAD84D7-6703-427A-BA14-9B0AC4BEF22F}" type="presParOf" srcId="{F97AD9F9-7281-4ABF-A965-E31369A0EF24}" destId="{8B570478-7A90-4B97-8245-2BEBB2C2D099}" srcOrd="1" destOrd="0" presId="urn:microsoft.com/office/officeart/2018/2/layout/IconCircleList"/>
    <dgm:cxn modelId="{2FB4B04E-5262-4D4E-8510-EA8D4AE7512E}" type="presParOf" srcId="{F97AD9F9-7281-4ABF-A965-E31369A0EF24}" destId="{6AA3BB22-4B22-45D1-A540-56B847FB6D2F}" srcOrd="2" destOrd="0" presId="urn:microsoft.com/office/officeart/2018/2/layout/IconCircleList"/>
    <dgm:cxn modelId="{CAA9B344-84B8-47CB-AF5E-CE9C92AFB8FE}" type="presParOf" srcId="{F97AD9F9-7281-4ABF-A965-E31369A0EF24}" destId="{D8EE3DD3-F6F2-44D9-A6ED-DEE57CFE02DD}" srcOrd="3" destOrd="0" presId="urn:microsoft.com/office/officeart/2018/2/layout/IconCircleList"/>
    <dgm:cxn modelId="{46310474-AFA9-43C1-AC83-24DF0274F9B3}" type="presParOf" srcId="{2EBB5726-875E-40FE-A55B-F90FE8874783}" destId="{B5845021-5B69-43F4-8D13-2E350C2E17C1}" srcOrd="3" destOrd="0" presId="urn:microsoft.com/office/officeart/2018/2/layout/IconCircleList"/>
    <dgm:cxn modelId="{EDFD039F-87FD-4884-AA52-4F46CD454A5F}" type="presParOf" srcId="{2EBB5726-875E-40FE-A55B-F90FE8874783}" destId="{5915C029-EC7B-4377-B8EE-A24587312248}" srcOrd="4" destOrd="0" presId="urn:microsoft.com/office/officeart/2018/2/layout/IconCircleList"/>
    <dgm:cxn modelId="{3310E1C6-5DEC-43F9-825E-AEFD44B892BF}" type="presParOf" srcId="{5915C029-EC7B-4377-B8EE-A24587312248}" destId="{C5A6A81F-E489-4FCE-B980-14D0A8D09CAF}" srcOrd="0" destOrd="0" presId="urn:microsoft.com/office/officeart/2018/2/layout/IconCircleList"/>
    <dgm:cxn modelId="{5E4A4626-465C-4155-940E-AF45BCA1EFF0}" type="presParOf" srcId="{5915C029-EC7B-4377-B8EE-A24587312248}" destId="{E787FA76-1420-45C6-89DA-BABCF6B60A82}" srcOrd="1" destOrd="0" presId="urn:microsoft.com/office/officeart/2018/2/layout/IconCircleList"/>
    <dgm:cxn modelId="{4FB42DB3-2CDE-4486-900E-784BED497F8B}" type="presParOf" srcId="{5915C029-EC7B-4377-B8EE-A24587312248}" destId="{3DF68D69-1CD8-4064-BB8A-3F6D979B7E46}" srcOrd="2" destOrd="0" presId="urn:microsoft.com/office/officeart/2018/2/layout/IconCircleList"/>
    <dgm:cxn modelId="{3A1DB423-6CC5-4D20-BCDB-A2291ED0753E}" type="presParOf" srcId="{5915C029-EC7B-4377-B8EE-A24587312248}" destId="{29E116E5-0BC3-44E5-B415-A08CA2096D6B}" srcOrd="3" destOrd="0" presId="urn:microsoft.com/office/officeart/2018/2/layout/IconCircleList"/>
    <dgm:cxn modelId="{8C81D809-069E-43A7-B7BA-33B07B151554}" type="presParOf" srcId="{2EBB5726-875E-40FE-A55B-F90FE8874783}" destId="{285E5FC4-BF27-4897-B216-4F61C77CE067}" srcOrd="5" destOrd="0" presId="urn:microsoft.com/office/officeart/2018/2/layout/IconCircleList"/>
    <dgm:cxn modelId="{50CBE6EC-9DE1-4DDF-B72E-25F56380D22A}" type="presParOf" srcId="{2EBB5726-875E-40FE-A55B-F90FE8874783}" destId="{F67E6B41-7F9D-4084-BFAF-CA559D213ABA}" srcOrd="6" destOrd="0" presId="urn:microsoft.com/office/officeart/2018/2/layout/IconCircleList"/>
    <dgm:cxn modelId="{FC80CFED-C99C-49D3-89EA-4305AD376160}" type="presParOf" srcId="{F67E6B41-7F9D-4084-BFAF-CA559D213ABA}" destId="{5B342044-E7FF-4D88-A9D1-206BBF25F1A4}" srcOrd="0" destOrd="0" presId="urn:microsoft.com/office/officeart/2018/2/layout/IconCircleList"/>
    <dgm:cxn modelId="{073A1468-1AE4-40A2-9395-C5F15483DC56}" type="presParOf" srcId="{F67E6B41-7F9D-4084-BFAF-CA559D213ABA}" destId="{C76C49EF-EDD7-471F-9575-502573E25732}" srcOrd="1" destOrd="0" presId="urn:microsoft.com/office/officeart/2018/2/layout/IconCircleList"/>
    <dgm:cxn modelId="{0EE688B6-7919-4557-9F0A-40D5E3301165}" type="presParOf" srcId="{F67E6B41-7F9D-4084-BFAF-CA559D213ABA}" destId="{60A436B4-EACE-43EA-8283-85E53F27C897}" srcOrd="2" destOrd="0" presId="urn:microsoft.com/office/officeart/2018/2/layout/IconCircleList"/>
    <dgm:cxn modelId="{7717B461-2CFA-419D-A892-88BF76D80E6C}" type="presParOf" srcId="{F67E6B41-7F9D-4084-BFAF-CA559D213ABA}" destId="{C7B8A058-BBCC-4BD3-8A97-75229BE233F8}" srcOrd="3" destOrd="0" presId="urn:microsoft.com/office/officeart/2018/2/layout/IconCircleList"/>
    <dgm:cxn modelId="{C40FDF98-4AA2-4C7A-9226-3F89335AB168}" type="presParOf" srcId="{2EBB5726-875E-40FE-A55B-F90FE8874783}" destId="{2AB2A14A-05A6-4481-890C-38E944A13E42}" srcOrd="7" destOrd="0" presId="urn:microsoft.com/office/officeart/2018/2/layout/IconCircleList"/>
    <dgm:cxn modelId="{9B777B27-E969-4229-AC6A-7DF06D93A00B}" type="presParOf" srcId="{2EBB5726-875E-40FE-A55B-F90FE8874783}" destId="{F23B0961-5BA7-4984-BA74-3340A240FC44}" srcOrd="8" destOrd="0" presId="urn:microsoft.com/office/officeart/2018/2/layout/IconCircleList"/>
    <dgm:cxn modelId="{4B527552-7984-47BD-BD6B-FB3E15FD85F8}" type="presParOf" srcId="{F23B0961-5BA7-4984-BA74-3340A240FC44}" destId="{32C92673-24D5-4E16-A83C-736D95569504}" srcOrd="0" destOrd="0" presId="urn:microsoft.com/office/officeart/2018/2/layout/IconCircleList"/>
    <dgm:cxn modelId="{AB8B0C33-700D-4AF7-8868-4B8B8DD9E579}" type="presParOf" srcId="{F23B0961-5BA7-4984-BA74-3340A240FC44}" destId="{5CD6AFE7-7979-44B6-8E84-928D1D93A0E9}" srcOrd="1" destOrd="0" presId="urn:microsoft.com/office/officeart/2018/2/layout/IconCircleList"/>
    <dgm:cxn modelId="{77D750A2-D7EE-4AAE-928F-7A284C34620F}" type="presParOf" srcId="{F23B0961-5BA7-4984-BA74-3340A240FC44}" destId="{264B7588-7E22-4137-80A6-BB8773B677F0}" srcOrd="2" destOrd="0" presId="urn:microsoft.com/office/officeart/2018/2/layout/IconCircleList"/>
    <dgm:cxn modelId="{E431FE13-BFA2-4A71-9ADE-C09243D8C3A1}" type="presParOf" srcId="{F23B0961-5BA7-4984-BA74-3340A240FC44}" destId="{1C5CD028-A484-434E-999F-8724EBB2583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3BFB98-0CC5-4FF8-ADB5-045D3CB7A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697F10D-769A-478A-A347-754CC0B253FB}">
      <dgm:prSet/>
      <dgm:spPr/>
      <dgm:t>
        <a:bodyPr/>
        <a:lstStyle/>
        <a:p>
          <a:pPr>
            <a:defRPr cap="all"/>
          </a:pPr>
          <a:r>
            <a:rPr lang="en-US"/>
            <a:t>Add transformer models like BERT</a:t>
          </a:r>
        </a:p>
      </dgm:t>
    </dgm:pt>
    <dgm:pt modelId="{FAA6524B-A548-46C5-8925-6A823DD5F3B5}" type="parTrans" cxnId="{799F7E9C-ED00-4873-928F-FA127A5E638F}">
      <dgm:prSet/>
      <dgm:spPr/>
      <dgm:t>
        <a:bodyPr/>
        <a:lstStyle/>
        <a:p>
          <a:endParaRPr lang="en-US"/>
        </a:p>
      </dgm:t>
    </dgm:pt>
    <dgm:pt modelId="{A26987CE-8C02-4F58-AF33-36125DE8C5E4}" type="sibTrans" cxnId="{799F7E9C-ED00-4873-928F-FA127A5E638F}">
      <dgm:prSet/>
      <dgm:spPr/>
      <dgm:t>
        <a:bodyPr/>
        <a:lstStyle/>
        <a:p>
          <a:endParaRPr lang="en-US"/>
        </a:p>
      </dgm:t>
    </dgm:pt>
    <dgm:pt modelId="{D873AF85-B700-42D0-952A-F944E09DA133}">
      <dgm:prSet/>
      <dgm:spPr/>
      <dgm:t>
        <a:bodyPr/>
        <a:lstStyle/>
        <a:p>
          <a:pPr>
            <a:defRPr cap="all"/>
          </a:pPr>
          <a:r>
            <a:rPr lang="en-US"/>
            <a:t>Integrate live legal document databases</a:t>
          </a:r>
        </a:p>
      </dgm:t>
    </dgm:pt>
    <dgm:pt modelId="{67757356-B1B5-4C56-8C0E-C3CCD8EAB81E}" type="parTrans" cxnId="{EF0EF046-81BD-4925-8B70-DA524F141EEF}">
      <dgm:prSet/>
      <dgm:spPr/>
      <dgm:t>
        <a:bodyPr/>
        <a:lstStyle/>
        <a:p>
          <a:endParaRPr lang="en-US"/>
        </a:p>
      </dgm:t>
    </dgm:pt>
    <dgm:pt modelId="{1C20B799-4B34-4BBB-B363-155FBC0FA40C}" type="sibTrans" cxnId="{EF0EF046-81BD-4925-8B70-DA524F141EEF}">
      <dgm:prSet/>
      <dgm:spPr/>
      <dgm:t>
        <a:bodyPr/>
        <a:lstStyle/>
        <a:p>
          <a:endParaRPr lang="en-US"/>
        </a:p>
      </dgm:t>
    </dgm:pt>
    <dgm:pt modelId="{23549EE5-300A-4639-A7A6-AB213ADA061E}">
      <dgm:prSet/>
      <dgm:spPr/>
      <dgm:t>
        <a:bodyPr/>
        <a:lstStyle/>
        <a:p>
          <a:pPr>
            <a:defRPr cap="all"/>
          </a:pPr>
          <a:r>
            <a:rPr lang="en-US"/>
            <a:t>Show prediction confidence scores</a:t>
          </a:r>
        </a:p>
      </dgm:t>
    </dgm:pt>
    <dgm:pt modelId="{5BAB168C-2A00-46C7-88F9-A2B4EE3F4D7A}" type="parTrans" cxnId="{48CEE344-E671-4042-B50F-0CC35ED06E76}">
      <dgm:prSet/>
      <dgm:spPr/>
      <dgm:t>
        <a:bodyPr/>
        <a:lstStyle/>
        <a:p>
          <a:endParaRPr lang="en-US"/>
        </a:p>
      </dgm:t>
    </dgm:pt>
    <dgm:pt modelId="{83783105-6BD6-4ECB-BBFB-A84047EC9D51}" type="sibTrans" cxnId="{48CEE344-E671-4042-B50F-0CC35ED06E76}">
      <dgm:prSet/>
      <dgm:spPr/>
      <dgm:t>
        <a:bodyPr/>
        <a:lstStyle/>
        <a:p>
          <a:endParaRPr lang="en-US"/>
        </a:p>
      </dgm:t>
    </dgm:pt>
    <dgm:pt modelId="{C4D67FA3-8E70-47B5-A6E0-067B4967CC8D}">
      <dgm:prSet/>
      <dgm:spPr/>
      <dgm:t>
        <a:bodyPr/>
        <a:lstStyle/>
        <a:p>
          <a:pPr>
            <a:defRPr cap="all"/>
          </a:pPr>
          <a:r>
            <a:rPr lang="en-US"/>
            <a:t>Enable document uploads (PDF, Word)</a:t>
          </a:r>
        </a:p>
      </dgm:t>
    </dgm:pt>
    <dgm:pt modelId="{9F1A8232-76DF-4143-99C7-73BC2D08305D}" type="parTrans" cxnId="{21CE0358-DF59-4807-AF7C-A79AA6C7FFCC}">
      <dgm:prSet/>
      <dgm:spPr/>
      <dgm:t>
        <a:bodyPr/>
        <a:lstStyle/>
        <a:p>
          <a:endParaRPr lang="en-US"/>
        </a:p>
      </dgm:t>
    </dgm:pt>
    <dgm:pt modelId="{D3F86053-7698-4CA5-AEB1-8702F6229305}" type="sibTrans" cxnId="{21CE0358-DF59-4807-AF7C-A79AA6C7FFCC}">
      <dgm:prSet/>
      <dgm:spPr/>
      <dgm:t>
        <a:bodyPr/>
        <a:lstStyle/>
        <a:p>
          <a:endParaRPr lang="en-US"/>
        </a:p>
      </dgm:t>
    </dgm:pt>
    <dgm:pt modelId="{2468A052-5AA8-4F7E-B16F-472A70518DA2}">
      <dgm:prSet/>
      <dgm:spPr/>
      <dgm:t>
        <a:bodyPr/>
        <a:lstStyle/>
        <a:p>
          <a:pPr>
            <a:defRPr cap="all"/>
          </a:pPr>
          <a:r>
            <a:rPr lang="en-US"/>
            <a:t>Add charts and dashboards</a:t>
          </a:r>
        </a:p>
      </dgm:t>
    </dgm:pt>
    <dgm:pt modelId="{CC83D29E-48F1-4B8C-A19D-AB7B4F43DB8D}" type="parTrans" cxnId="{5E5FD135-2278-4D7F-B424-5298D84AF28A}">
      <dgm:prSet/>
      <dgm:spPr/>
      <dgm:t>
        <a:bodyPr/>
        <a:lstStyle/>
        <a:p>
          <a:endParaRPr lang="en-US"/>
        </a:p>
      </dgm:t>
    </dgm:pt>
    <dgm:pt modelId="{DA993868-1BD8-43B1-A381-E292B9D70FC7}" type="sibTrans" cxnId="{5E5FD135-2278-4D7F-B424-5298D84AF28A}">
      <dgm:prSet/>
      <dgm:spPr/>
      <dgm:t>
        <a:bodyPr/>
        <a:lstStyle/>
        <a:p>
          <a:endParaRPr lang="en-US"/>
        </a:p>
      </dgm:t>
    </dgm:pt>
    <dgm:pt modelId="{AA9F6ACB-2CB8-4EDD-AC1A-C123EF8C1C96}" type="pres">
      <dgm:prSet presAssocID="{4F3BFB98-0CC5-4FF8-ADB5-045D3CB7AA37}" presName="root" presStyleCnt="0">
        <dgm:presLayoutVars>
          <dgm:dir/>
          <dgm:resizeHandles val="exact"/>
        </dgm:presLayoutVars>
      </dgm:prSet>
      <dgm:spPr/>
    </dgm:pt>
    <dgm:pt modelId="{00AC0D94-DD5D-4EFE-8F7E-74EC820305EB}" type="pres">
      <dgm:prSet presAssocID="{9697F10D-769A-478A-A347-754CC0B253FB}" presName="compNode" presStyleCnt="0"/>
      <dgm:spPr/>
    </dgm:pt>
    <dgm:pt modelId="{3DA73CA1-7DE6-4E17-8758-9C0DE1456BE9}" type="pres">
      <dgm:prSet presAssocID="{9697F10D-769A-478A-A347-754CC0B253FB}" presName="iconBgRect" presStyleLbl="bgShp" presStyleIdx="0" presStyleCnt="5"/>
      <dgm:spPr/>
    </dgm:pt>
    <dgm:pt modelId="{BAC7045D-C12F-476D-976D-F301857BD4E2}" type="pres">
      <dgm:prSet presAssocID="{9697F10D-769A-478A-A347-754CC0B253F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5DAAD36-7AE8-4B1B-93A9-4453521C1B7D}" type="pres">
      <dgm:prSet presAssocID="{9697F10D-769A-478A-A347-754CC0B253FB}" presName="spaceRect" presStyleCnt="0"/>
      <dgm:spPr/>
    </dgm:pt>
    <dgm:pt modelId="{6BEEF339-F626-4D4C-935C-92730D488052}" type="pres">
      <dgm:prSet presAssocID="{9697F10D-769A-478A-A347-754CC0B253FB}" presName="textRect" presStyleLbl="revTx" presStyleIdx="0" presStyleCnt="5">
        <dgm:presLayoutVars>
          <dgm:chMax val="1"/>
          <dgm:chPref val="1"/>
        </dgm:presLayoutVars>
      </dgm:prSet>
      <dgm:spPr/>
    </dgm:pt>
    <dgm:pt modelId="{720403E6-4DB7-42C8-9F59-459B39B4F517}" type="pres">
      <dgm:prSet presAssocID="{A26987CE-8C02-4F58-AF33-36125DE8C5E4}" presName="sibTrans" presStyleCnt="0"/>
      <dgm:spPr/>
    </dgm:pt>
    <dgm:pt modelId="{9B123378-1D88-435F-808D-3C24A1D34885}" type="pres">
      <dgm:prSet presAssocID="{D873AF85-B700-42D0-952A-F944E09DA133}" presName="compNode" presStyleCnt="0"/>
      <dgm:spPr/>
    </dgm:pt>
    <dgm:pt modelId="{B304065A-F7E6-4082-B479-E370A4B1EC6F}" type="pres">
      <dgm:prSet presAssocID="{D873AF85-B700-42D0-952A-F944E09DA133}" presName="iconBgRect" presStyleLbl="bgShp" presStyleIdx="1" presStyleCnt="5"/>
      <dgm:spPr/>
    </dgm:pt>
    <dgm:pt modelId="{5045C7A1-8BFD-4835-AC77-059D0A6606D7}" type="pres">
      <dgm:prSet presAssocID="{D873AF85-B700-42D0-952A-F944E09DA1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CB4DE9F-4E92-407D-823B-2C3CDE51EE07}" type="pres">
      <dgm:prSet presAssocID="{D873AF85-B700-42D0-952A-F944E09DA133}" presName="spaceRect" presStyleCnt="0"/>
      <dgm:spPr/>
    </dgm:pt>
    <dgm:pt modelId="{21D30504-659D-427D-95C6-A77E9BAC7E0A}" type="pres">
      <dgm:prSet presAssocID="{D873AF85-B700-42D0-952A-F944E09DA133}" presName="textRect" presStyleLbl="revTx" presStyleIdx="1" presStyleCnt="5">
        <dgm:presLayoutVars>
          <dgm:chMax val="1"/>
          <dgm:chPref val="1"/>
        </dgm:presLayoutVars>
      </dgm:prSet>
      <dgm:spPr/>
    </dgm:pt>
    <dgm:pt modelId="{BB69DFA8-979A-4B43-81AE-D74F0570C029}" type="pres">
      <dgm:prSet presAssocID="{1C20B799-4B34-4BBB-B363-155FBC0FA40C}" presName="sibTrans" presStyleCnt="0"/>
      <dgm:spPr/>
    </dgm:pt>
    <dgm:pt modelId="{BF5BB82B-4DE2-4135-92BC-6F6F17C7542E}" type="pres">
      <dgm:prSet presAssocID="{23549EE5-300A-4639-A7A6-AB213ADA061E}" presName="compNode" presStyleCnt="0"/>
      <dgm:spPr/>
    </dgm:pt>
    <dgm:pt modelId="{0895B085-5050-4CD1-918A-06DB67A17A20}" type="pres">
      <dgm:prSet presAssocID="{23549EE5-300A-4639-A7A6-AB213ADA061E}" presName="iconBgRect" presStyleLbl="bgShp" presStyleIdx="2" presStyleCnt="5"/>
      <dgm:spPr/>
    </dgm:pt>
    <dgm:pt modelId="{975D8751-98E8-454E-8DC4-2A04AA629A36}" type="pres">
      <dgm:prSet presAssocID="{23549EE5-300A-4639-A7A6-AB213ADA06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570AA9-5D88-4F48-B424-FD67323668A7}" type="pres">
      <dgm:prSet presAssocID="{23549EE5-300A-4639-A7A6-AB213ADA061E}" presName="spaceRect" presStyleCnt="0"/>
      <dgm:spPr/>
    </dgm:pt>
    <dgm:pt modelId="{9AC20235-B074-4450-9676-9BD2B46A3C3C}" type="pres">
      <dgm:prSet presAssocID="{23549EE5-300A-4639-A7A6-AB213ADA061E}" presName="textRect" presStyleLbl="revTx" presStyleIdx="2" presStyleCnt="5">
        <dgm:presLayoutVars>
          <dgm:chMax val="1"/>
          <dgm:chPref val="1"/>
        </dgm:presLayoutVars>
      </dgm:prSet>
      <dgm:spPr/>
    </dgm:pt>
    <dgm:pt modelId="{65DD0FF9-AE86-4A9F-8346-42AD838423E1}" type="pres">
      <dgm:prSet presAssocID="{83783105-6BD6-4ECB-BBFB-A84047EC9D51}" presName="sibTrans" presStyleCnt="0"/>
      <dgm:spPr/>
    </dgm:pt>
    <dgm:pt modelId="{95CD8A46-2BC2-4AB1-9CD2-2B90EFBD03D7}" type="pres">
      <dgm:prSet presAssocID="{C4D67FA3-8E70-47B5-A6E0-067B4967CC8D}" presName="compNode" presStyleCnt="0"/>
      <dgm:spPr/>
    </dgm:pt>
    <dgm:pt modelId="{6A778C1B-52E6-4DC3-A7B4-C19C8E3F0890}" type="pres">
      <dgm:prSet presAssocID="{C4D67FA3-8E70-47B5-A6E0-067B4967CC8D}" presName="iconBgRect" presStyleLbl="bgShp" presStyleIdx="3" presStyleCnt="5"/>
      <dgm:spPr/>
    </dgm:pt>
    <dgm:pt modelId="{8464C613-5B3F-40E4-9FEB-31008CBFA1BE}" type="pres">
      <dgm:prSet presAssocID="{C4D67FA3-8E70-47B5-A6E0-067B4967CC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69EDDE7-0D35-4372-95A8-03270BB0E7F4}" type="pres">
      <dgm:prSet presAssocID="{C4D67FA3-8E70-47B5-A6E0-067B4967CC8D}" presName="spaceRect" presStyleCnt="0"/>
      <dgm:spPr/>
    </dgm:pt>
    <dgm:pt modelId="{F99F56AD-2292-4091-8D83-8C834CE2FC2C}" type="pres">
      <dgm:prSet presAssocID="{C4D67FA3-8E70-47B5-A6E0-067B4967CC8D}" presName="textRect" presStyleLbl="revTx" presStyleIdx="3" presStyleCnt="5">
        <dgm:presLayoutVars>
          <dgm:chMax val="1"/>
          <dgm:chPref val="1"/>
        </dgm:presLayoutVars>
      </dgm:prSet>
      <dgm:spPr/>
    </dgm:pt>
    <dgm:pt modelId="{1CA9A641-1738-4D09-A358-195F42309076}" type="pres">
      <dgm:prSet presAssocID="{D3F86053-7698-4CA5-AEB1-8702F6229305}" presName="sibTrans" presStyleCnt="0"/>
      <dgm:spPr/>
    </dgm:pt>
    <dgm:pt modelId="{9EB9516A-23F3-40F1-A51A-826A59FABC5F}" type="pres">
      <dgm:prSet presAssocID="{2468A052-5AA8-4F7E-B16F-472A70518DA2}" presName="compNode" presStyleCnt="0"/>
      <dgm:spPr/>
    </dgm:pt>
    <dgm:pt modelId="{122AB792-34E2-47B7-AE63-E6C05DF943F8}" type="pres">
      <dgm:prSet presAssocID="{2468A052-5AA8-4F7E-B16F-472A70518DA2}" presName="iconBgRect" presStyleLbl="bgShp" presStyleIdx="4" presStyleCnt="5"/>
      <dgm:spPr/>
    </dgm:pt>
    <dgm:pt modelId="{54091D80-7F8E-4548-867C-518D5F6855C9}" type="pres">
      <dgm:prSet presAssocID="{2468A052-5AA8-4F7E-B16F-472A70518DA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8874410-AFBB-4303-82B3-0B6C8C1EA620}" type="pres">
      <dgm:prSet presAssocID="{2468A052-5AA8-4F7E-B16F-472A70518DA2}" presName="spaceRect" presStyleCnt="0"/>
      <dgm:spPr/>
    </dgm:pt>
    <dgm:pt modelId="{33C94303-9F88-4F42-8FF2-32A9BC364BBC}" type="pres">
      <dgm:prSet presAssocID="{2468A052-5AA8-4F7E-B16F-472A70518DA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FDD226-1AF9-4294-9A22-63EA36224D06}" type="presOf" srcId="{2468A052-5AA8-4F7E-B16F-472A70518DA2}" destId="{33C94303-9F88-4F42-8FF2-32A9BC364BBC}" srcOrd="0" destOrd="0" presId="urn:microsoft.com/office/officeart/2018/5/layout/IconCircleLabelList"/>
    <dgm:cxn modelId="{A66C482E-9229-4EB8-A213-80EDDA3E89DC}" type="presOf" srcId="{4F3BFB98-0CC5-4FF8-ADB5-045D3CB7AA37}" destId="{AA9F6ACB-2CB8-4EDD-AC1A-C123EF8C1C96}" srcOrd="0" destOrd="0" presId="urn:microsoft.com/office/officeart/2018/5/layout/IconCircleLabelList"/>
    <dgm:cxn modelId="{5E5FD135-2278-4D7F-B424-5298D84AF28A}" srcId="{4F3BFB98-0CC5-4FF8-ADB5-045D3CB7AA37}" destId="{2468A052-5AA8-4F7E-B16F-472A70518DA2}" srcOrd="4" destOrd="0" parTransId="{CC83D29E-48F1-4B8C-A19D-AB7B4F43DB8D}" sibTransId="{DA993868-1BD8-43B1-A381-E292B9D70FC7}"/>
    <dgm:cxn modelId="{B7B51843-C5F9-40C1-95DF-969B9ED084A6}" type="presOf" srcId="{9697F10D-769A-478A-A347-754CC0B253FB}" destId="{6BEEF339-F626-4D4C-935C-92730D488052}" srcOrd="0" destOrd="0" presId="urn:microsoft.com/office/officeart/2018/5/layout/IconCircleLabelList"/>
    <dgm:cxn modelId="{48CEE344-E671-4042-B50F-0CC35ED06E76}" srcId="{4F3BFB98-0CC5-4FF8-ADB5-045D3CB7AA37}" destId="{23549EE5-300A-4639-A7A6-AB213ADA061E}" srcOrd="2" destOrd="0" parTransId="{5BAB168C-2A00-46C7-88F9-A2B4EE3F4D7A}" sibTransId="{83783105-6BD6-4ECB-BBFB-A84047EC9D51}"/>
    <dgm:cxn modelId="{FF0AEF45-7659-47A1-9827-E41BAAF63ABC}" type="presOf" srcId="{C4D67FA3-8E70-47B5-A6E0-067B4967CC8D}" destId="{F99F56AD-2292-4091-8D83-8C834CE2FC2C}" srcOrd="0" destOrd="0" presId="urn:microsoft.com/office/officeart/2018/5/layout/IconCircleLabelList"/>
    <dgm:cxn modelId="{EF0EF046-81BD-4925-8B70-DA524F141EEF}" srcId="{4F3BFB98-0CC5-4FF8-ADB5-045D3CB7AA37}" destId="{D873AF85-B700-42D0-952A-F944E09DA133}" srcOrd="1" destOrd="0" parTransId="{67757356-B1B5-4C56-8C0E-C3CCD8EAB81E}" sibTransId="{1C20B799-4B34-4BBB-B363-155FBC0FA40C}"/>
    <dgm:cxn modelId="{21CE0358-DF59-4807-AF7C-A79AA6C7FFCC}" srcId="{4F3BFB98-0CC5-4FF8-ADB5-045D3CB7AA37}" destId="{C4D67FA3-8E70-47B5-A6E0-067B4967CC8D}" srcOrd="3" destOrd="0" parTransId="{9F1A8232-76DF-4143-99C7-73BC2D08305D}" sibTransId="{D3F86053-7698-4CA5-AEB1-8702F6229305}"/>
    <dgm:cxn modelId="{799F7E9C-ED00-4873-928F-FA127A5E638F}" srcId="{4F3BFB98-0CC5-4FF8-ADB5-045D3CB7AA37}" destId="{9697F10D-769A-478A-A347-754CC0B253FB}" srcOrd="0" destOrd="0" parTransId="{FAA6524B-A548-46C5-8925-6A823DD5F3B5}" sibTransId="{A26987CE-8C02-4F58-AF33-36125DE8C5E4}"/>
    <dgm:cxn modelId="{ABC524CD-A410-44A7-B24B-BB41E1390113}" type="presOf" srcId="{23549EE5-300A-4639-A7A6-AB213ADA061E}" destId="{9AC20235-B074-4450-9676-9BD2B46A3C3C}" srcOrd="0" destOrd="0" presId="urn:microsoft.com/office/officeart/2018/5/layout/IconCircleLabelList"/>
    <dgm:cxn modelId="{4C34B9CD-DC92-4A27-8B6D-AF6B809526EC}" type="presOf" srcId="{D873AF85-B700-42D0-952A-F944E09DA133}" destId="{21D30504-659D-427D-95C6-A77E9BAC7E0A}" srcOrd="0" destOrd="0" presId="urn:microsoft.com/office/officeart/2018/5/layout/IconCircleLabelList"/>
    <dgm:cxn modelId="{8C456FDA-58F3-455D-8FAC-44709EFA5D0B}" type="presParOf" srcId="{AA9F6ACB-2CB8-4EDD-AC1A-C123EF8C1C96}" destId="{00AC0D94-DD5D-4EFE-8F7E-74EC820305EB}" srcOrd="0" destOrd="0" presId="urn:microsoft.com/office/officeart/2018/5/layout/IconCircleLabelList"/>
    <dgm:cxn modelId="{EF509F59-1E91-4BB5-839F-85FAD41CAAF4}" type="presParOf" srcId="{00AC0D94-DD5D-4EFE-8F7E-74EC820305EB}" destId="{3DA73CA1-7DE6-4E17-8758-9C0DE1456BE9}" srcOrd="0" destOrd="0" presId="urn:microsoft.com/office/officeart/2018/5/layout/IconCircleLabelList"/>
    <dgm:cxn modelId="{6AC5AEE7-66FE-4D83-8D0B-0BD51CB14040}" type="presParOf" srcId="{00AC0D94-DD5D-4EFE-8F7E-74EC820305EB}" destId="{BAC7045D-C12F-476D-976D-F301857BD4E2}" srcOrd="1" destOrd="0" presId="urn:microsoft.com/office/officeart/2018/5/layout/IconCircleLabelList"/>
    <dgm:cxn modelId="{06BD7A94-5D10-4E52-A447-555D3D68E6D9}" type="presParOf" srcId="{00AC0D94-DD5D-4EFE-8F7E-74EC820305EB}" destId="{05DAAD36-7AE8-4B1B-93A9-4453521C1B7D}" srcOrd="2" destOrd="0" presId="urn:microsoft.com/office/officeart/2018/5/layout/IconCircleLabelList"/>
    <dgm:cxn modelId="{CA4DF637-0E56-4222-ADFA-5740B7577320}" type="presParOf" srcId="{00AC0D94-DD5D-4EFE-8F7E-74EC820305EB}" destId="{6BEEF339-F626-4D4C-935C-92730D488052}" srcOrd="3" destOrd="0" presId="urn:microsoft.com/office/officeart/2018/5/layout/IconCircleLabelList"/>
    <dgm:cxn modelId="{FC251BD8-FA71-428F-B120-A89453144EBF}" type="presParOf" srcId="{AA9F6ACB-2CB8-4EDD-AC1A-C123EF8C1C96}" destId="{720403E6-4DB7-42C8-9F59-459B39B4F517}" srcOrd="1" destOrd="0" presId="urn:microsoft.com/office/officeart/2018/5/layout/IconCircleLabelList"/>
    <dgm:cxn modelId="{75DA54A8-6E4D-4524-82EE-10C796AD78C8}" type="presParOf" srcId="{AA9F6ACB-2CB8-4EDD-AC1A-C123EF8C1C96}" destId="{9B123378-1D88-435F-808D-3C24A1D34885}" srcOrd="2" destOrd="0" presId="urn:microsoft.com/office/officeart/2018/5/layout/IconCircleLabelList"/>
    <dgm:cxn modelId="{380B4604-2D53-4A24-815E-E9997270A652}" type="presParOf" srcId="{9B123378-1D88-435F-808D-3C24A1D34885}" destId="{B304065A-F7E6-4082-B479-E370A4B1EC6F}" srcOrd="0" destOrd="0" presId="urn:microsoft.com/office/officeart/2018/5/layout/IconCircleLabelList"/>
    <dgm:cxn modelId="{91563396-2DC4-4A37-A1FA-59DAC97E010D}" type="presParOf" srcId="{9B123378-1D88-435F-808D-3C24A1D34885}" destId="{5045C7A1-8BFD-4835-AC77-059D0A6606D7}" srcOrd="1" destOrd="0" presId="urn:microsoft.com/office/officeart/2018/5/layout/IconCircleLabelList"/>
    <dgm:cxn modelId="{DB42AAFE-B3D2-4757-923D-33BF400584C3}" type="presParOf" srcId="{9B123378-1D88-435F-808D-3C24A1D34885}" destId="{8CB4DE9F-4E92-407D-823B-2C3CDE51EE07}" srcOrd="2" destOrd="0" presId="urn:microsoft.com/office/officeart/2018/5/layout/IconCircleLabelList"/>
    <dgm:cxn modelId="{A3EA0EB1-94D6-42BB-8DE5-79AB42DE80E1}" type="presParOf" srcId="{9B123378-1D88-435F-808D-3C24A1D34885}" destId="{21D30504-659D-427D-95C6-A77E9BAC7E0A}" srcOrd="3" destOrd="0" presId="urn:microsoft.com/office/officeart/2018/5/layout/IconCircleLabelList"/>
    <dgm:cxn modelId="{E18DDE7E-8B5D-47E3-A69D-22C15968899D}" type="presParOf" srcId="{AA9F6ACB-2CB8-4EDD-AC1A-C123EF8C1C96}" destId="{BB69DFA8-979A-4B43-81AE-D74F0570C029}" srcOrd="3" destOrd="0" presId="urn:microsoft.com/office/officeart/2018/5/layout/IconCircleLabelList"/>
    <dgm:cxn modelId="{24F7E2C1-034F-4B3C-9ED8-E3159F27952E}" type="presParOf" srcId="{AA9F6ACB-2CB8-4EDD-AC1A-C123EF8C1C96}" destId="{BF5BB82B-4DE2-4135-92BC-6F6F17C7542E}" srcOrd="4" destOrd="0" presId="urn:microsoft.com/office/officeart/2018/5/layout/IconCircleLabelList"/>
    <dgm:cxn modelId="{2C822E33-A9CB-4831-974B-3B8E7003CAE5}" type="presParOf" srcId="{BF5BB82B-4DE2-4135-92BC-6F6F17C7542E}" destId="{0895B085-5050-4CD1-918A-06DB67A17A20}" srcOrd="0" destOrd="0" presId="urn:microsoft.com/office/officeart/2018/5/layout/IconCircleLabelList"/>
    <dgm:cxn modelId="{62901C04-0BC9-4900-9F3A-D86C2E198F88}" type="presParOf" srcId="{BF5BB82B-4DE2-4135-92BC-6F6F17C7542E}" destId="{975D8751-98E8-454E-8DC4-2A04AA629A36}" srcOrd="1" destOrd="0" presId="urn:microsoft.com/office/officeart/2018/5/layout/IconCircleLabelList"/>
    <dgm:cxn modelId="{0867CDA6-F16F-485F-A03D-C63984860AE1}" type="presParOf" srcId="{BF5BB82B-4DE2-4135-92BC-6F6F17C7542E}" destId="{74570AA9-5D88-4F48-B424-FD67323668A7}" srcOrd="2" destOrd="0" presId="urn:microsoft.com/office/officeart/2018/5/layout/IconCircleLabelList"/>
    <dgm:cxn modelId="{A3CD99FF-083B-4DF3-9351-7135D45367C3}" type="presParOf" srcId="{BF5BB82B-4DE2-4135-92BC-6F6F17C7542E}" destId="{9AC20235-B074-4450-9676-9BD2B46A3C3C}" srcOrd="3" destOrd="0" presId="urn:microsoft.com/office/officeart/2018/5/layout/IconCircleLabelList"/>
    <dgm:cxn modelId="{5D8B818A-8380-47DB-84D4-46474C27D9ED}" type="presParOf" srcId="{AA9F6ACB-2CB8-4EDD-AC1A-C123EF8C1C96}" destId="{65DD0FF9-AE86-4A9F-8346-42AD838423E1}" srcOrd="5" destOrd="0" presId="urn:microsoft.com/office/officeart/2018/5/layout/IconCircleLabelList"/>
    <dgm:cxn modelId="{1FC13E2A-44F8-4ED5-9D95-1EB417A61F3E}" type="presParOf" srcId="{AA9F6ACB-2CB8-4EDD-AC1A-C123EF8C1C96}" destId="{95CD8A46-2BC2-4AB1-9CD2-2B90EFBD03D7}" srcOrd="6" destOrd="0" presId="urn:microsoft.com/office/officeart/2018/5/layout/IconCircleLabelList"/>
    <dgm:cxn modelId="{55AAA928-CD77-4D8A-8ED3-728B03BDDE1B}" type="presParOf" srcId="{95CD8A46-2BC2-4AB1-9CD2-2B90EFBD03D7}" destId="{6A778C1B-52E6-4DC3-A7B4-C19C8E3F0890}" srcOrd="0" destOrd="0" presId="urn:microsoft.com/office/officeart/2018/5/layout/IconCircleLabelList"/>
    <dgm:cxn modelId="{26DA5542-504C-470B-8D66-791B5CD7C5BC}" type="presParOf" srcId="{95CD8A46-2BC2-4AB1-9CD2-2B90EFBD03D7}" destId="{8464C613-5B3F-40E4-9FEB-31008CBFA1BE}" srcOrd="1" destOrd="0" presId="urn:microsoft.com/office/officeart/2018/5/layout/IconCircleLabelList"/>
    <dgm:cxn modelId="{C09C0E37-C745-415E-86B3-4ED9573669DD}" type="presParOf" srcId="{95CD8A46-2BC2-4AB1-9CD2-2B90EFBD03D7}" destId="{769EDDE7-0D35-4372-95A8-03270BB0E7F4}" srcOrd="2" destOrd="0" presId="urn:microsoft.com/office/officeart/2018/5/layout/IconCircleLabelList"/>
    <dgm:cxn modelId="{8569C7E8-454A-45E9-8F4C-35BF36A665EE}" type="presParOf" srcId="{95CD8A46-2BC2-4AB1-9CD2-2B90EFBD03D7}" destId="{F99F56AD-2292-4091-8D83-8C834CE2FC2C}" srcOrd="3" destOrd="0" presId="urn:microsoft.com/office/officeart/2018/5/layout/IconCircleLabelList"/>
    <dgm:cxn modelId="{B9EF6A6C-3862-4BD1-9B39-C990CD4DF2B6}" type="presParOf" srcId="{AA9F6ACB-2CB8-4EDD-AC1A-C123EF8C1C96}" destId="{1CA9A641-1738-4D09-A358-195F42309076}" srcOrd="7" destOrd="0" presId="urn:microsoft.com/office/officeart/2018/5/layout/IconCircleLabelList"/>
    <dgm:cxn modelId="{3400DD42-A517-4406-87C0-92F9F894C308}" type="presParOf" srcId="{AA9F6ACB-2CB8-4EDD-AC1A-C123EF8C1C96}" destId="{9EB9516A-23F3-40F1-A51A-826A59FABC5F}" srcOrd="8" destOrd="0" presId="urn:microsoft.com/office/officeart/2018/5/layout/IconCircleLabelList"/>
    <dgm:cxn modelId="{C2B4383F-CA08-41C8-BF48-A5F514611263}" type="presParOf" srcId="{9EB9516A-23F3-40F1-A51A-826A59FABC5F}" destId="{122AB792-34E2-47B7-AE63-E6C05DF943F8}" srcOrd="0" destOrd="0" presId="urn:microsoft.com/office/officeart/2018/5/layout/IconCircleLabelList"/>
    <dgm:cxn modelId="{29BA2A6F-F1F1-4EEB-8449-B70FBC3AFCF3}" type="presParOf" srcId="{9EB9516A-23F3-40F1-A51A-826A59FABC5F}" destId="{54091D80-7F8E-4548-867C-518D5F6855C9}" srcOrd="1" destOrd="0" presId="urn:microsoft.com/office/officeart/2018/5/layout/IconCircleLabelList"/>
    <dgm:cxn modelId="{D50DF323-69ED-441C-8867-334A6298E453}" type="presParOf" srcId="{9EB9516A-23F3-40F1-A51A-826A59FABC5F}" destId="{D8874410-AFBB-4303-82B3-0B6C8C1EA620}" srcOrd="2" destOrd="0" presId="urn:microsoft.com/office/officeart/2018/5/layout/IconCircleLabelList"/>
    <dgm:cxn modelId="{A4DCAD6E-64B6-475A-A916-D55F35D4B756}" type="presParOf" srcId="{9EB9516A-23F3-40F1-A51A-826A59FABC5F}" destId="{33C94303-9F88-4F42-8FF2-32A9BC364BB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A8D8E-FD4E-459A-9D05-00A0B5F1273D}">
      <dsp:nvSpPr>
        <dsp:cNvPr id="0" name=""/>
        <dsp:cNvSpPr/>
      </dsp:nvSpPr>
      <dsp:spPr>
        <a:xfrm>
          <a:off x="0" y="450453"/>
          <a:ext cx="2464593" cy="34504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 multiple legal outcomes based on user-provided case information</a:t>
          </a:r>
        </a:p>
      </dsp:txBody>
      <dsp:txXfrm>
        <a:off x="0" y="1761617"/>
        <a:ext cx="2464593" cy="2070258"/>
      </dsp:txXfrm>
    </dsp:sp>
    <dsp:sp modelId="{C6FB9990-022F-4491-A52E-3E13F5A9238F}">
      <dsp:nvSpPr>
        <dsp:cNvPr id="0" name=""/>
        <dsp:cNvSpPr/>
      </dsp:nvSpPr>
      <dsp:spPr>
        <a:xfrm>
          <a:off x="714732" y="795496"/>
          <a:ext cx="1035129" cy="10351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6323" y="947087"/>
        <a:ext cx="731947" cy="731947"/>
      </dsp:txXfrm>
    </dsp:sp>
    <dsp:sp modelId="{9ECC150E-5E4A-466D-AA78-AECE41BB9462}">
      <dsp:nvSpPr>
        <dsp:cNvPr id="0" name=""/>
        <dsp:cNvSpPr/>
      </dsp:nvSpPr>
      <dsp:spPr>
        <a:xfrm>
          <a:off x="0" y="3900812"/>
          <a:ext cx="2464593" cy="72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37319-A371-4323-AE6B-19BBEFF7D860}">
      <dsp:nvSpPr>
        <dsp:cNvPr id="0" name=""/>
        <dsp:cNvSpPr/>
      </dsp:nvSpPr>
      <dsp:spPr>
        <a:xfrm>
          <a:off x="2711053" y="450453"/>
          <a:ext cx="2464593" cy="3450431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intelligent assistance in legal decision-making</a:t>
          </a:r>
        </a:p>
      </dsp:txBody>
      <dsp:txXfrm>
        <a:off x="2711053" y="1761617"/>
        <a:ext cx="2464593" cy="2070258"/>
      </dsp:txXfrm>
    </dsp:sp>
    <dsp:sp modelId="{845A664B-B5FD-4B01-942E-B00D79CA5516}">
      <dsp:nvSpPr>
        <dsp:cNvPr id="0" name=""/>
        <dsp:cNvSpPr/>
      </dsp:nvSpPr>
      <dsp:spPr>
        <a:xfrm>
          <a:off x="3425785" y="795496"/>
          <a:ext cx="1035129" cy="1035129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77376" y="947087"/>
        <a:ext cx="731947" cy="731947"/>
      </dsp:txXfrm>
    </dsp:sp>
    <dsp:sp modelId="{7BC5B41D-A84C-45FB-9F08-CA825B19263E}">
      <dsp:nvSpPr>
        <dsp:cNvPr id="0" name=""/>
        <dsp:cNvSpPr/>
      </dsp:nvSpPr>
      <dsp:spPr>
        <a:xfrm>
          <a:off x="2711053" y="3900812"/>
          <a:ext cx="2464593" cy="72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BE249-C81C-43AF-9213-F4211C299436}">
      <dsp:nvSpPr>
        <dsp:cNvPr id="0" name=""/>
        <dsp:cNvSpPr/>
      </dsp:nvSpPr>
      <dsp:spPr>
        <a:xfrm>
          <a:off x="5422106" y="450453"/>
          <a:ext cx="2464593" cy="3450431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legal guidance accessible through a simple and effective interface</a:t>
          </a:r>
        </a:p>
      </dsp:txBody>
      <dsp:txXfrm>
        <a:off x="5422106" y="1761617"/>
        <a:ext cx="2464593" cy="2070258"/>
      </dsp:txXfrm>
    </dsp:sp>
    <dsp:sp modelId="{D177BB38-00F1-46DE-82FD-EC405F885ADD}">
      <dsp:nvSpPr>
        <dsp:cNvPr id="0" name=""/>
        <dsp:cNvSpPr/>
      </dsp:nvSpPr>
      <dsp:spPr>
        <a:xfrm>
          <a:off x="6136838" y="795496"/>
          <a:ext cx="1035129" cy="1035129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88429" y="947087"/>
        <a:ext cx="731947" cy="731947"/>
      </dsp:txXfrm>
    </dsp:sp>
    <dsp:sp modelId="{9216D378-F0E2-4BBD-8879-747EBFEFE648}">
      <dsp:nvSpPr>
        <dsp:cNvPr id="0" name=""/>
        <dsp:cNvSpPr/>
      </dsp:nvSpPr>
      <dsp:spPr>
        <a:xfrm>
          <a:off x="5422106" y="3900812"/>
          <a:ext cx="2464593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1CF18-D8B5-4E61-AF16-54837956F45D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952DA-5B5B-4460-A5EF-82B70CC44C8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08601-1A50-484C-AF9E-9C2F3A8ECBC5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Input: Case Facts, Evidence, Precedents, Prior Convictions</a:t>
          </a:r>
        </a:p>
      </dsp:txBody>
      <dsp:txXfrm>
        <a:off x="1437631" y="531"/>
        <a:ext cx="6449068" cy="1244702"/>
      </dsp:txXfrm>
    </dsp:sp>
    <dsp:sp modelId="{DDA66DC4-0F04-4645-9674-E279651B0C42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375B6-A968-4A6B-9FF8-A66E29BDF32E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C6888-9B93-43E9-9CB8-9228DB6E6453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Backend: ML model with text vectorization and multi-label classification</a:t>
          </a:r>
        </a:p>
      </dsp:txBody>
      <dsp:txXfrm>
        <a:off x="1437631" y="1556410"/>
        <a:ext cx="6449068" cy="1244702"/>
      </dsp:txXfrm>
    </dsp:sp>
    <dsp:sp modelId="{142AA999-E7FF-4372-AB76-71368549F890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CF1FB-C339-48BB-8F18-39FEF43F677E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179D5-2872-424F-9DF8-542C83C286FF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Output: Legal Issue, Punishment, Articles, Judgment, Reasoning</a:t>
          </a:r>
        </a:p>
      </dsp:txBody>
      <dsp:txXfrm>
        <a:off x="1437631" y="3112289"/>
        <a:ext cx="64490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DAF61-0090-4472-9BF8-3A42AD920448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E7DDE-C0DA-431B-986F-2C6E94046B78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ECF84-F2AB-4B59-BBCA-66B9C2AABF5E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</a:t>
          </a:r>
        </a:p>
      </dsp:txBody>
      <dsp:txXfrm>
        <a:off x="1736122" y="1100"/>
        <a:ext cx="2172539" cy="921683"/>
      </dsp:txXfrm>
    </dsp:sp>
    <dsp:sp modelId="{6B07AE69-7049-4761-8E18-3563501E93E1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B48BF-6762-4C23-A137-FE1CF4007A06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9CAEE-AE77-432C-952C-63250E99A1BF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Streamlit – user interface</a:t>
          </a:r>
        </a:p>
      </dsp:txBody>
      <dsp:txXfrm>
        <a:off x="5406396" y="1100"/>
        <a:ext cx="2172539" cy="921683"/>
      </dsp:txXfrm>
    </dsp:sp>
    <dsp:sp modelId="{0FE0E437-1363-4CE3-A8B9-8BE38D272A94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E6ECF-BCA1-4B39-8C75-48A135A6525D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D28F7-4CFF-46A1-A2A2-57A0134E6963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pandas – data loading and preprocessing</a:t>
          </a:r>
        </a:p>
      </dsp:txBody>
      <dsp:txXfrm>
        <a:off x="1736122" y="1635560"/>
        <a:ext cx="2172539" cy="921683"/>
      </dsp:txXfrm>
    </dsp:sp>
    <dsp:sp modelId="{783378A7-D061-45A1-B340-ABCD1A30B188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0AA52-7E58-4FFB-BFF9-2B8A9C9598D3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B8205-7B78-4787-9B8D-09C215E50CD2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scikit-learn – vectorization and model building</a:t>
          </a:r>
        </a:p>
      </dsp:txBody>
      <dsp:txXfrm>
        <a:off x="5406396" y="1635560"/>
        <a:ext cx="2172539" cy="921683"/>
      </dsp:txXfrm>
    </dsp:sp>
    <dsp:sp modelId="{D0CF917B-5E59-462F-86BF-16B3E8E973FF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22DC4-46BD-4BE3-B9B6-892BA6E3F43F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C6A4F-D36D-4713-823C-4CF8786F005E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joblib – model persistence</a:t>
          </a:r>
        </a:p>
      </dsp:txBody>
      <dsp:txXfrm>
        <a:off x="1736122" y="3270020"/>
        <a:ext cx="2172539" cy="921683"/>
      </dsp:txXfrm>
    </dsp:sp>
    <dsp:sp modelId="{F0F55CEE-32BE-44AF-8EC4-87E5DD5E2C38}">
      <dsp:nvSpPr>
        <dsp:cNvPr id="0" name=""/>
        <dsp:cNvSpPr/>
      </dsp:nvSpPr>
      <dsp:spPr>
        <a:xfrm>
          <a:off x="4287209" y="327002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579FF-A7A3-45CE-BF7C-34A18923C430}">
      <dsp:nvSpPr>
        <dsp:cNvPr id="0" name=""/>
        <dsp:cNvSpPr/>
      </dsp:nvSpPr>
      <dsp:spPr>
        <a:xfrm>
          <a:off x="4480763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85895-ECD9-4423-9F28-57DFA1C0209A}">
      <dsp:nvSpPr>
        <dsp:cNvPr id="0" name=""/>
        <dsp:cNvSpPr/>
      </dsp:nvSpPr>
      <dsp:spPr>
        <a:xfrm>
          <a:off x="5406396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Excel dataset (.xlsx) – training data</a:t>
          </a:r>
        </a:p>
      </dsp:txBody>
      <dsp:txXfrm>
        <a:off x="5406396" y="3270020"/>
        <a:ext cx="2172539" cy="921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9F868-0FDC-42E3-98EC-758A20F54E9D}">
      <dsp:nvSpPr>
        <dsp:cNvPr id="0" name=""/>
        <dsp:cNvSpPr/>
      </dsp:nvSpPr>
      <dsp:spPr>
        <a:xfrm>
          <a:off x="0" y="3439008"/>
          <a:ext cx="2048967" cy="752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23" tIns="184912" rIns="145723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Apply</a:t>
          </a:r>
        </a:p>
      </dsp:txBody>
      <dsp:txXfrm>
        <a:off x="0" y="3439008"/>
        <a:ext cx="2048967" cy="752371"/>
      </dsp:txXfrm>
    </dsp:sp>
    <dsp:sp modelId="{85CC2E7E-9809-453E-ADE4-1BB424D12DEB}">
      <dsp:nvSpPr>
        <dsp:cNvPr id="0" name=""/>
        <dsp:cNvSpPr/>
      </dsp:nvSpPr>
      <dsp:spPr>
        <a:xfrm>
          <a:off x="2048967" y="3439008"/>
          <a:ext cx="6146903" cy="7523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8" tIns="241300" rIns="124688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Apply TF-IDF vectorization</a:t>
          </a:r>
        </a:p>
      </dsp:txBody>
      <dsp:txXfrm>
        <a:off x="2048967" y="3439008"/>
        <a:ext cx="6146903" cy="752371"/>
      </dsp:txXfrm>
    </dsp:sp>
    <dsp:sp modelId="{DD447529-49DC-4359-A5D1-B72540B65E95}">
      <dsp:nvSpPr>
        <dsp:cNvPr id="0" name=""/>
        <dsp:cNvSpPr/>
      </dsp:nvSpPr>
      <dsp:spPr>
        <a:xfrm rot="10800000">
          <a:off x="0" y="2293147"/>
          <a:ext cx="2048967" cy="11571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23" tIns="184912" rIns="145723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Combine</a:t>
          </a:r>
        </a:p>
      </dsp:txBody>
      <dsp:txXfrm rot="-10800000">
        <a:off x="0" y="2293147"/>
        <a:ext cx="2048967" cy="752145"/>
      </dsp:txXfrm>
    </dsp:sp>
    <dsp:sp modelId="{1096EE51-521B-4FB0-B533-C3D46D4FABCC}">
      <dsp:nvSpPr>
        <dsp:cNvPr id="0" name=""/>
        <dsp:cNvSpPr/>
      </dsp:nvSpPr>
      <dsp:spPr>
        <a:xfrm>
          <a:off x="2048967" y="2293147"/>
          <a:ext cx="6146903" cy="752145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8" tIns="241300" rIns="124688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Combine input fields into single text string</a:t>
          </a:r>
        </a:p>
      </dsp:txBody>
      <dsp:txXfrm>
        <a:off x="2048967" y="2293147"/>
        <a:ext cx="6146903" cy="752145"/>
      </dsp:txXfrm>
    </dsp:sp>
    <dsp:sp modelId="{1C33E6CE-0DA7-4A93-919B-84EAF18109C7}">
      <dsp:nvSpPr>
        <dsp:cNvPr id="0" name=""/>
        <dsp:cNvSpPr/>
      </dsp:nvSpPr>
      <dsp:spPr>
        <a:xfrm rot="10800000">
          <a:off x="0" y="1147286"/>
          <a:ext cx="2048967" cy="11571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23" tIns="184912" rIns="145723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Fill</a:t>
          </a:r>
        </a:p>
      </dsp:txBody>
      <dsp:txXfrm rot="-10800000">
        <a:off x="0" y="1147286"/>
        <a:ext cx="2048967" cy="752145"/>
      </dsp:txXfrm>
    </dsp:sp>
    <dsp:sp modelId="{D3DB0448-5AA6-4AAA-B05C-B8426523EC63}">
      <dsp:nvSpPr>
        <dsp:cNvPr id="0" name=""/>
        <dsp:cNvSpPr/>
      </dsp:nvSpPr>
      <dsp:spPr>
        <a:xfrm>
          <a:off x="2048967" y="1147286"/>
          <a:ext cx="6146903" cy="752145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8" tIns="241300" rIns="124688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Fill missing values, convert to strings</a:t>
          </a:r>
        </a:p>
      </dsp:txBody>
      <dsp:txXfrm>
        <a:off x="2048967" y="1147286"/>
        <a:ext cx="6146903" cy="752145"/>
      </dsp:txXfrm>
    </dsp:sp>
    <dsp:sp modelId="{D6B12592-D5F1-40BC-B648-7FB829B76BB6}">
      <dsp:nvSpPr>
        <dsp:cNvPr id="0" name=""/>
        <dsp:cNvSpPr/>
      </dsp:nvSpPr>
      <dsp:spPr>
        <a:xfrm rot="10800000">
          <a:off x="0" y="1425"/>
          <a:ext cx="2048967" cy="11571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23" tIns="184912" rIns="145723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Load</a:t>
          </a:r>
        </a:p>
      </dsp:txBody>
      <dsp:txXfrm rot="-10800000">
        <a:off x="0" y="1425"/>
        <a:ext cx="2048967" cy="752145"/>
      </dsp:txXfrm>
    </dsp:sp>
    <dsp:sp modelId="{BCCA1558-438B-4FD4-B3B5-0DA3C17B9358}">
      <dsp:nvSpPr>
        <dsp:cNvPr id="0" name=""/>
        <dsp:cNvSpPr/>
      </dsp:nvSpPr>
      <dsp:spPr>
        <a:xfrm>
          <a:off x="2048967" y="1425"/>
          <a:ext cx="6146903" cy="752145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8" tIns="241300" rIns="124688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Load Excel file using pandas</a:t>
          </a:r>
        </a:p>
      </dsp:txBody>
      <dsp:txXfrm>
        <a:off x="2048967" y="1425"/>
        <a:ext cx="6146903" cy="752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AFA48-2C42-4694-A021-19F877E0EFE4}">
      <dsp:nvSpPr>
        <dsp:cNvPr id="0" name=""/>
        <dsp:cNvSpPr/>
      </dsp:nvSpPr>
      <dsp:spPr>
        <a:xfrm>
          <a:off x="0" y="231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79969-27CA-475B-B009-A6325DC84513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26395-7D32-44DF-9DD1-D89156635FB8}">
      <dsp:nvSpPr>
        <dsp:cNvPr id="0" name=""/>
        <dsp:cNvSpPr/>
      </dsp:nvSpPr>
      <dsp:spPr>
        <a:xfrm>
          <a:off x="1357965" y="231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Model: MultiOutputClassifier</a:t>
          </a:r>
        </a:p>
      </dsp:txBody>
      <dsp:txXfrm>
        <a:off x="1357965" y="2319"/>
        <a:ext cx="3325983" cy="1175727"/>
      </dsp:txXfrm>
    </dsp:sp>
    <dsp:sp modelId="{CC85C6F2-CA25-4477-9DA7-425DA74F9750}">
      <dsp:nvSpPr>
        <dsp:cNvPr id="0" name=""/>
        <dsp:cNvSpPr/>
      </dsp:nvSpPr>
      <dsp:spPr>
        <a:xfrm>
          <a:off x="0" y="147197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7FFD9-A9BF-4ABE-834C-7F5B99D884E3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8FD7-5F89-4386-8809-3DE419968DD2}">
      <dsp:nvSpPr>
        <dsp:cNvPr id="0" name=""/>
        <dsp:cNvSpPr/>
      </dsp:nvSpPr>
      <dsp:spPr>
        <a:xfrm>
          <a:off x="1357965" y="147197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Base: RandomForestClassifier</a:t>
          </a:r>
        </a:p>
      </dsp:txBody>
      <dsp:txXfrm>
        <a:off x="1357965" y="1471979"/>
        <a:ext cx="3325983" cy="1175727"/>
      </dsp:txXfrm>
    </dsp:sp>
    <dsp:sp modelId="{BBD64BF8-0873-4655-A4E9-EF34B0ADA6F7}">
      <dsp:nvSpPr>
        <dsp:cNvPr id="0" name=""/>
        <dsp:cNvSpPr/>
      </dsp:nvSpPr>
      <dsp:spPr>
        <a:xfrm>
          <a:off x="0" y="294163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6B9DF-E442-44C8-A310-4225F21A75C6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C1A9-71DA-4F0A-9DF3-D9B1940172A1}">
      <dsp:nvSpPr>
        <dsp:cNvPr id="0" name=""/>
        <dsp:cNvSpPr/>
      </dsp:nvSpPr>
      <dsp:spPr>
        <a:xfrm>
          <a:off x="1357965" y="294163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Input: TF-IDF matrix of case details</a:t>
          </a:r>
        </a:p>
      </dsp:txBody>
      <dsp:txXfrm>
        <a:off x="1357965" y="2941639"/>
        <a:ext cx="3325983" cy="1175727"/>
      </dsp:txXfrm>
    </dsp:sp>
    <dsp:sp modelId="{80A871A3-8975-4E12-B617-7015777B810B}">
      <dsp:nvSpPr>
        <dsp:cNvPr id="0" name=""/>
        <dsp:cNvSpPr/>
      </dsp:nvSpPr>
      <dsp:spPr>
        <a:xfrm>
          <a:off x="0" y="441129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A6FA1-4FB1-415D-89EE-45E3649535D8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DFB63-4E9D-4DE1-9E9D-3D4E92F3CD5C}">
      <dsp:nvSpPr>
        <dsp:cNvPr id="0" name=""/>
        <dsp:cNvSpPr/>
      </dsp:nvSpPr>
      <dsp:spPr>
        <a:xfrm>
          <a:off x="1357965" y="441129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Output: Five predicted fields (multi-label classification)</a:t>
          </a:r>
        </a:p>
      </dsp:txBody>
      <dsp:txXfrm>
        <a:off x="1357965" y="4411299"/>
        <a:ext cx="3325983" cy="1175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9F26B-D867-49B1-98FD-78D30EAE1E3B}">
      <dsp:nvSpPr>
        <dsp:cNvPr id="0" name=""/>
        <dsp:cNvSpPr/>
      </dsp:nvSpPr>
      <dsp:spPr>
        <a:xfrm>
          <a:off x="1851818" y="0"/>
          <a:ext cx="4525963" cy="452596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5ED52-9E4A-4F67-BB4C-8B46E0833400}">
      <dsp:nvSpPr>
        <dsp:cNvPr id="0" name=""/>
        <dsp:cNvSpPr/>
      </dsp:nvSpPr>
      <dsp:spPr>
        <a:xfrm>
          <a:off x="2281784" y="429966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Clean UI with text areas for input</a:t>
          </a:r>
        </a:p>
      </dsp:txBody>
      <dsp:txXfrm>
        <a:off x="2367950" y="516132"/>
        <a:ext cx="1592793" cy="1592793"/>
      </dsp:txXfrm>
    </dsp:sp>
    <dsp:sp modelId="{8D9E3322-D595-4235-B086-B82C6F885A44}">
      <dsp:nvSpPr>
        <dsp:cNvPr id="0" name=""/>
        <dsp:cNvSpPr/>
      </dsp:nvSpPr>
      <dsp:spPr>
        <a:xfrm>
          <a:off x="4182689" y="429966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Styled Predict button using CSS</a:t>
          </a:r>
        </a:p>
      </dsp:txBody>
      <dsp:txXfrm>
        <a:off x="4268855" y="516132"/>
        <a:ext cx="1592793" cy="1592793"/>
      </dsp:txXfrm>
    </dsp:sp>
    <dsp:sp modelId="{E71B228A-6738-4B23-9FE6-350BE7FA8241}">
      <dsp:nvSpPr>
        <dsp:cNvPr id="0" name=""/>
        <dsp:cNvSpPr/>
      </dsp:nvSpPr>
      <dsp:spPr>
        <a:xfrm>
          <a:off x="2281784" y="2330870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Displays results clearly using markdown</a:t>
          </a:r>
        </a:p>
      </dsp:txBody>
      <dsp:txXfrm>
        <a:off x="2367950" y="2417036"/>
        <a:ext cx="1592793" cy="1592793"/>
      </dsp:txXfrm>
    </dsp:sp>
    <dsp:sp modelId="{AF1AE980-1D87-460A-9E1C-3A318496A582}">
      <dsp:nvSpPr>
        <dsp:cNvPr id="0" name=""/>
        <dsp:cNvSpPr/>
      </dsp:nvSpPr>
      <dsp:spPr>
        <a:xfrm>
          <a:off x="4182689" y="2330870"/>
          <a:ext cx="1765125" cy="17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Includes error handling and loading indicators</a:t>
          </a:r>
        </a:p>
      </dsp:txBody>
      <dsp:txXfrm>
        <a:off x="4268855" y="2417036"/>
        <a:ext cx="1592793" cy="15927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2F224-2F4F-4E10-8B7B-961EC545D6AC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FE492-6BFF-4927-896D-BBBE16ED3F34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3A426-9402-4FE2-B9E8-A4C0491B7BEB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Streamlined legal decision support tool</a:t>
          </a:r>
        </a:p>
      </dsp:txBody>
      <dsp:txXfrm>
        <a:off x="1736122" y="1100"/>
        <a:ext cx="2172539" cy="921683"/>
      </dsp:txXfrm>
    </dsp:sp>
    <dsp:sp modelId="{94A6ADED-FD6E-4EC0-B0D4-138A2F9C9380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70478-7A90-4B97-8245-2BEBB2C2D099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E3DD3-F6F2-44D9-A6ED-DEE57CFE02DD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Handles multiple legal predictions</a:t>
          </a:r>
        </a:p>
      </dsp:txBody>
      <dsp:txXfrm>
        <a:off x="5406396" y="1100"/>
        <a:ext cx="2172539" cy="921683"/>
      </dsp:txXfrm>
    </dsp:sp>
    <dsp:sp modelId="{C5A6A81F-E489-4FCE-B980-14D0A8D09CAF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7FA76-1420-45C6-89DA-BABCF6B60A82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116E5-0BC3-44E5-B415-A08CA2096D6B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 technical knowledge required</a:t>
          </a:r>
        </a:p>
      </dsp:txBody>
      <dsp:txXfrm>
        <a:off x="1736122" y="1635560"/>
        <a:ext cx="2172539" cy="921683"/>
      </dsp:txXfrm>
    </dsp:sp>
    <dsp:sp modelId="{5B342044-E7FF-4D88-A9D1-206BBF25F1A4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C49EF-EDD7-471F-9575-502573E25732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8A058-BBCC-4BD3-8A97-75229BE233F8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Reduces manual research time</a:t>
          </a:r>
        </a:p>
      </dsp:txBody>
      <dsp:txXfrm>
        <a:off x="5406396" y="1635560"/>
        <a:ext cx="2172539" cy="921683"/>
      </dsp:txXfrm>
    </dsp:sp>
    <dsp:sp modelId="{32C92673-24D5-4E16-A83C-736D95569504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6AFE7-7979-44B6-8E84-928D1D93A0E9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CD028-A484-434E-999F-8724EBB25838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Useful for students, lawyers, researchers</a:t>
          </a:r>
        </a:p>
      </dsp:txBody>
      <dsp:txXfrm>
        <a:off x="1736122" y="3270020"/>
        <a:ext cx="2172539" cy="9216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73CA1-7DE6-4E17-8758-9C0DE1456BE9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045D-C12F-476D-976D-F301857BD4E2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EF339-F626-4D4C-935C-92730D488052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Add transformer models like BERT</a:t>
          </a:r>
        </a:p>
      </dsp:txBody>
      <dsp:txXfrm>
        <a:off x="518589" y="1265836"/>
        <a:ext cx="1582031" cy="632812"/>
      </dsp:txXfrm>
    </dsp:sp>
    <dsp:sp modelId="{B304065A-F7E6-4082-B479-E370A4B1EC6F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5C7A1-8BFD-4835-AC77-059D0A6606D7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30504-659D-427D-95C6-A77E9BAC7E0A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Integrate live legal document databases</a:t>
          </a:r>
        </a:p>
      </dsp:txBody>
      <dsp:txXfrm>
        <a:off x="2377476" y="1265836"/>
        <a:ext cx="1582031" cy="632812"/>
      </dsp:txXfrm>
    </dsp:sp>
    <dsp:sp modelId="{0895B085-5050-4CD1-918A-06DB67A17A20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D8751-98E8-454E-8DC4-2A04AA629A36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20235-B074-4450-9676-9BD2B46A3C3C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Show prediction confidence scores</a:t>
          </a:r>
        </a:p>
      </dsp:txBody>
      <dsp:txXfrm>
        <a:off x="4236363" y="1265836"/>
        <a:ext cx="1582031" cy="632812"/>
      </dsp:txXfrm>
    </dsp:sp>
    <dsp:sp modelId="{6A778C1B-52E6-4DC3-A7B4-C19C8E3F0890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4C613-5B3F-40E4-9FEB-31008CBFA1BE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56AD-2292-4091-8D83-8C834CE2FC2C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Enable document uploads (PDF, Word)</a:t>
          </a:r>
        </a:p>
      </dsp:txBody>
      <dsp:txXfrm>
        <a:off x="6095249" y="1265836"/>
        <a:ext cx="1582031" cy="632812"/>
      </dsp:txXfrm>
    </dsp:sp>
    <dsp:sp modelId="{122AB792-34E2-47B7-AE63-E6C05DF943F8}">
      <dsp:nvSpPr>
        <dsp:cNvPr id="0" name=""/>
        <dsp:cNvSpPr/>
      </dsp:nvSpPr>
      <dsp:spPr>
        <a:xfrm>
          <a:off x="3615415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91D80-7F8E-4548-867C-518D5F6855C9}">
      <dsp:nvSpPr>
        <dsp:cNvPr id="0" name=""/>
        <dsp:cNvSpPr/>
      </dsp:nvSpPr>
      <dsp:spPr>
        <a:xfrm>
          <a:off x="3821080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94303-9F88-4F42-8FF2-32A9BC364BBC}">
      <dsp:nvSpPr>
        <dsp:cNvPr id="0" name=""/>
        <dsp:cNvSpPr/>
      </dsp:nvSpPr>
      <dsp:spPr>
        <a:xfrm>
          <a:off x="3306919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Add charts and dashboards</a:t>
          </a:r>
        </a:p>
      </dsp:txBody>
      <dsp:txXfrm>
        <a:off x="3306919" y="3559781"/>
        <a:ext cx="1582031" cy="63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9C123-4C6F-45B6-BDBD-359EB703CCBE}" type="datetimeFigureOut">
              <a:rPr lang="en-SG" smtClean="0"/>
              <a:t>15/5/2025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CC101-989E-45C6-8D0F-61B0EB308B4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01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" y="662169"/>
            <a:ext cx="7716774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" y="662169"/>
            <a:ext cx="7716774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98B78-AD9A-2EAA-6985-A87BA340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67" b="22992"/>
          <a:stretch/>
        </p:blipFill>
        <p:spPr>
          <a:xfrm>
            <a:off x="216310" y="835129"/>
            <a:ext cx="8342647" cy="48184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1774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Streamlit Web Application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44A38EE-C169-7224-54F8-0ED91D96A0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3500">
                <a:solidFill>
                  <a:srgbClr val="FFFFFF"/>
                </a:solidFill>
              </a:rPr>
              <a:t>Prediction Workflow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C92552-18AA-2F02-BF15-1E1146FEA3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36295" y="649480"/>
            <a:ext cx="226897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User Inputs Data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Text areas to enter case details (e.g., facts, evidence, precedents).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System Vectorizes and Aligns Input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text is processed and transformed into numerical data using techniques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like TF-IDF (Term Frequency-Inverse Document Frequency)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 match the model's trained feature set.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Makes Predictions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trained machine learning model (Random Forest Classifier)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generates predictions for various legal categories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(e.g., legal issue, punishment, relevant articles).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Results Displayed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predictions (Legal Issue, Judgment, Suggested Punishment, etc.)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are shown clearly on the interface, with headings for each prediction.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9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3065F-8924-F8EA-904E-0A855C23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88" r="35625" b="-1"/>
          <a:stretch/>
        </p:blipFill>
        <p:spPr>
          <a:xfrm>
            <a:off x="6082126" y="10"/>
            <a:ext cx="3061874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72C4-7C06-E29A-E479-27CA19CF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3B6536B-0C3F-4A06-8074-8891E2FD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586" y="0"/>
            <a:ext cx="9699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7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SG" sz="3500">
                <a:solidFill>
                  <a:srgbClr val="FFFFFF"/>
                </a:solidFill>
              </a:rPr>
              <a:t>Application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068E14-BADB-7294-9FED-FB3D625B2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04125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SG" sz="3500">
                <a:solidFill>
                  <a:srgbClr val="FFFFFF"/>
                </a:solidFill>
              </a:rPr>
              <a:t>Future Enhancements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74EAF1-4A4A-D76C-2CB9-59D645F34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97118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SG" sz="420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39" y="2384041"/>
            <a:ext cx="7838012" cy="271370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algn="ctr"/>
            <a:r>
              <a:rPr lang="en-US" sz="3600" dirty="0"/>
              <a:t>AI assistant for legal reasoning</a:t>
            </a:r>
          </a:p>
          <a:p>
            <a:pPr algn="ctr"/>
            <a:r>
              <a:rPr lang="en-US" sz="3600" dirty="0"/>
              <a:t>Simple UI, powerful backend</a:t>
            </a:r>
          </a:p>
          <a:p>
            <a:pPr algn="ctr"/>
            <a:r>
              <a:rPr lang="en-US" sz="3600" dirty="0"/>
              <a:t>Strong potential for real-world use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B8DCF80F-0030-7934-9FE8-0345E80B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257" b="1"/>
          <a:stretch/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271" y="4121944"/>
            <a:ext cx="5945838" cy="1620665"/>
          </a:xfrm>
        </p:spPr>
        <p:txBody>
          <a:bodyPr>
            <a:normAutofit/>
          </a:bodyPr>
          <a:lstStyle/>
          <a:p>
            <a:pPr algn="l"/>
            <a:r>
              <a:rPr lang="en-SG" sz="3500">
                <a:solidFill>
                  <a:srgbClr val="FFFFFF"/>
                </a:solidFill>
              </a:rPr>
              <a:t>⚖️ Legal Judgment Predictor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271" y="5737867"/>
            <a:ext cx="5956785" cy="61847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An AI-Powered Legal Recommendation System</a:t>
            </a:r>
          </a:p>
          <a:p>
            <a:pPr algn="l"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Presented by: Mehwish, A.Qadeer, M.Usman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86E57-B3DD-E324-4A8D-85CA997B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814" r="2018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SG"/>
              <a:t>Project Objective</a:t>
            </a:r>
            <a:endParaRPr lang="en-SG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0F675D-AC14-953B-5E77-59337E24D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01505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System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69AAA8-152E-CBC9-D48E-6DB7A399F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869515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E1A19-4A29-6EC9-C7BA-8B9CAB03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DFEF1-293C-D659-3B3A-4397DB998E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82600" y="699326"/>
            <a:ext cx="8178799" cy="54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8697" y="348865"/>
            <a:ext cx="7533018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7F1194-B0EC-2247-5781-07D4CBD0CBC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4287363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SG" sz="3500">
                <a:solidFill>
                  <a:srgbClr val="FFFFFF"/>
                </a:solidFill>
              </a:rPr>
              <a:t>Data Processing 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E38085-1FBD-9690-7856-B87B82654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4834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896E3-A3C3-92A0-1E0A-2F34BEEA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DC01C-6D3C-222F-CCCD-6605A879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38"/>
          <a:stretch/>
        </p:blipFill>
        <p:spPr>
          <a:xfrm>
            <a:off x="1164943" y="643466"/>
            <a:ext cx="3921256" cy="556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75188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36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SG" sz="6000"/>
              <a:t>Machine Learning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E5C6DF8-DCFE-112E-7D84-B380F3E0D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572671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385</Words>
  <Application>Microsoft Office PowerPoint</Application>
  <PresentationFormat>On-screen Show (4:3)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Office Theme</vt:lpstr>
      <vt:lpstr>PowerPoint Presentation</vt:lpstr>
      <vt:lpstr>⚖️ Legal Judgment Predictor</vt:lpstr>
      <vt:lpstr>Project Objective</vt:lpstr>
      <vt:lpstr>System Overview</vt:lpstr>
      <vt:lpstr>PowerPoint Presentation</vt:lpstr>
      <vt:lpstr>Technologies Used</vt:lpstr>
      <vt:lpstr>Data Processing Flow</vt:lpstr>
      <vt:lpstr>PowerPoint Presentation</vt:lpstr>
      <vt:lpstr>Machine Learning Model</vt:lpstr>
      <vt:lpstr>Streamlit Web Application</vt:lpstr>
      <vt:lpstr>Prediction Workflow</vt:lpstr>
      <vt:lpstr>PowerPoint Presentation</vt:lpstr>
      <vt:lpstr>Application Benefits</vt:lpstr>
      <vt:lpstr>Future Enhancements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Fatima</cp:lastModifiedBy>
  <cp:revision>20</cp:revision>
  <dcterms:created xsi:type="dcterms:W3CDTF">2013-01-27T09:14:16Z</dcterms:created>
  <dcterms:modified xsi:type="dcterms:W3CDTF">2025-05-15T07:37:16Z</dcterms:modified>
  <cp:category/>
</cp:coreProperties>
</file>